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autoCompressPictures="0">
  <p:sldMasterIdLst>
    <p:sldMasterId id="2147483660" r:id="rId1"/>
  </p:sldMasterIdLst>
  <p:sldIdLst>
    <p:sldId id="258" r:id="rId2"/>
    <p:sldId id="262" r:id="rId3"/>
    <p:sldId id="264" r:id="rId4"/>
  </p:sldIdLst>
  <p:sldSz cx="30275213" cy="42803763"/>
  <p:notesSz cx="6858000" cy="9144000"/>
  <p:embeddedFontLst>
    <p:embeddedFont>
      <p:font typeface="Inter" panose="02000503000000020004" pitchFamily="2" charset="0"/>
      <p:regular r:id="rId5"/>
      <p:bold r:id="rId6"/>
      <p:italic r:id="rId7"/>
      <p:boldItalic r:id="rId8"/>
    </p:embeddedFont>
    <p:embeddedFont>
      <p:font typeface="Inter Light" panose="02000403000000020004" pitchFamily="2" charset="0"/>
      <p:regular r:id="rId9"/>
      <p:italic r:id="rId10"/>
    </p:embeddedFont>
    <p:embeddedFont>
      <p:font typeface="Inter Medium" panose="02000603000000020004" pitchFamily="2" charset="0"/>
      <p:regular r:id="rId11"/>
      <p:italic r:id="rId12"/>
    </p:embeddedFont>
    <p:embeddedFont>
      <p:font typeface="Inter SemiBold" panose="02000703000000020004" pitchFamily="2" charset="0"/>
      <p:bold r:id="rId13"/>
      <p:boldItalic r:id="rId1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amp; Examples (please delete before sharing)" id="{D3D978C6-A312-4553-9422-D8DA380AEDDA}">
          <p14:sldIdLst>
            <p14:sldId id="258"/>
            <p14:sldId id="262"/>
          </p14:sldIdLst>
        </p14:section>
        <p14:section name="Your Poster" id="{72FD63D8-D0DC-4D87-9F74-9F7B12F01B89}">
          <p14:sldIdLst>
            <p14:sldId id="264"/>
          </p14:sldIdLst>
        </p14:section>
      </p14:sectionLst>
    </p:ext>
    <p:ext uri="{EFAFB233-063F-42B5-8137-9DF3F51BA10A}">
      <p15:sldGuideLst xmlns:p15="http://schemas.microsoft.com/office/powerpoint/2012/main">
        <p15:guide id="1" pos="9535" userDrawn="1">
          <p15:clr>
            <a:srgbClr val="A4A3A4"/>
          </p15:clr>
        </p15:guide>
        <p15:guide id="2" orient="horz" pos="134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3434"/>
    <a:srgbClr val="F7F9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9" autoAdjust="0"/>
    <p:restoredTop sz="96665" autoAdjust="0"/>
  </p:normalViewPr>
  <p:slideViewPr>
    <p:cSldViewPr snapToGrid="0">
      <p:cViewPr>
        <p:scale>
          <a:sx n="33" d="100"/>
          <a:sy n="33" d="100"/>
        </p:scale>
        <p:origin x="1990" y="-3297"/>
      </p:cViewPr>
      <p:guideLst>
        <p:guide pos="9535"/>
        <p:guide orient="horz" pos="13481"/>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presProps" Target="presProps.xml"/><Relationship Id="rId10"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font" Target="fonts/font5.fntdata"/><Relationship Id="rId14" Type="http://schemas.openxmlformats.org/officeDocument/2006/relationships/font" Target="fonts/font10.fntdata"/></Relationship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9.png"/><Relationship Id="rId18" Type="http://schemas.openxmlformats.org/officeDocument/2006/relationships/image" Target="../media/image16.svg"/><Relationship Id="rId3" Type="http://schemas.openxmlformats.org/officeDocument/2006/relationships/image" Target="../media/image2.svg"/><Relationship Id="rId7" Type="http://schemas.openxmlformats.org/officeDocument/2006/relationships/image" Target="../media/image22.svg"/><Relationship Id="rId12" Type="http://schemas.openxmlformats.org/officeDocument/2006/relationships/image" Target="../media/image27.svg"/><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2.sv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svg"/><Relationship Id="rId1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svg"/><Relationship Id="rId14" Type="http://schemas.openxmlformats.org/officeDocument/2006/relationships/image" Target="../media/image10.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9.png"/><Relationship Id="rId18" Type="http://schemas.openxmlformats.org/officeDocument/2006/relationships/image" Target="../media/image16.svg"/><Relationship Id="rId3" Type="http://schemas.openxmlformats.org/officeDocument/2006/relationships/image" Target="../media/image2.svg"/><Relationship Id="rId7" Type="http://schemas.openxmlformats.org/officeDocument/2006/relationships/image" Target="../media/image22.svg"/><Relationship Id="rId12" Type="http://schemas.openxmlformats.org/officeDocument/2006/relationships/image" Target="../media/image27.svg"/><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2.sv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svg"/><Relationship Id="rId1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svg"/><Relationship Id="rId14" Type="http://schemas.openxmlformats.org/officeDocument/2006/relationships/image" Target="../media/image10.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9.svg"/><Relationship Id="rId4" Type="http://schemas.openxmlformats.org/officeDocument/2006/relationships/image" Target="../media/image28.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xed Layout – COMET-K1 DE">
    <p:bg>
      <p:bgPr>
        <a:solidFill>
          <a:srgbClr val="F7F9F9"/>
        </a:solidFill>
        <a:effectLst/>
      </p:bgPr>
    </p:bg>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085E77D7-60D3-46B7-D75E-DA9EFB8024AC}"/>
              </a:ext>
            </a:extLst>
          </p:cNvPr>
          <p:cNvSpPr>
            <a:spLocks noGrp="1"/>
          </p:cNvSpPr>
          <p:nvPr>
            <p:ph type="body" sz="quarter" idx="10" hasCustomPrompt="1"/>
          </p:nvPr>
        </p:nvSpPr>
        <p:spPr>
          <a:xfrm>
            <a:off x="10637838" y="1058863"/>
            <a:ext cx="18542000" cy="2241531"/>
          </a:xfrm>
        </p:spPr>
        <p:txBody>
          <a:bodyPr lIns="0" tIns="0" rIns="0" bIns="0">
            <a:normAutofit/>
          </a:bodyPr>
          <a:lstStyle>
            <a:lvl1pPr marL="0" indent="0" algn="r">
              <a:lnSpc>
                <a:spcPct val="100000"/>
              </a:lnSpc>
              <a:spcBef>
                <a:spcPts val="0"/>
              </a:spcBef>
              <a:buNone/>
              <a:defRPr sz="8000">
                <a:solidFill>
                  <a:schemeClr val="bg1"/>
                </a:solidFill>
                <a:latin typeface="+mj-lt"/>
              </a:defRPr>
            </a:lvl1pPr>
          </a:lstStyle>
          <a:p>
            <a:pPr lvl="0"/>
            <a:r>
              <a:rPr lang="de-DE" dirty="0"/>
              <a:t>Titel eingeben</a:t>
            </a:r>
          </a:p>
        </p:txBody>
      </p:sp>
      <p:sp>
        <p:nvSpPr>
          <p:cNvPr id="11" name="Textplatzhalter 10">
            <a:extLst>
              <a:ext uri="{FF2B5EF4-FFF2-40B4-BE49-F238E27FC236}">
                <a16:creationId xmlns:a16="http://schemas.microsoft.com/office/drawing/2014/main" id="{FE36AC91-0897-CB53-5975-8C22F5C82AA3}"/>
              </a:ext>
            </a:extLst>
          </p:cNvPr>
          <p:cNvSpPr>
            <a:spLocks noGrp="1"/>
          </p:cNvSpPr>
          <p:nvPr>
            <p:ph type="body" sz="quarter" idx="11" hasCustomPrompt="1"/>
          </p:nvPr>
        </p:nvSpPr>
        <p:spPr>
          <a:xfrm>
            <a:off x="10637838" y="3813400"/>
            <a:ext cx="18542000" cy="480496"/>
          </a:xfrm>
        </p:spPr>
        <p:txBody>
          <a:bodyPr lIns="0" tIns="0" rIns="0" bIns="0">
            <a:normAutofit/>
          </a:bodyPr>
          <a:lstStyle>
            <a:lvl1pPr marL="0" indent="0" algn="r">
              <a:buNone/>
              <a:defRPr sz="3600">
                <a:solidFill>
                  <a:schemeClr val="bg1"/>
                </a:solidFill>
                <a:latin typeface="+mn-lt"/>
              </a:defRPr>
            </a:lvl1pPr>
          </a:lstStyle>
          <a:p>
            <a:pPr lvl="0"/>
            <a:r>
              <a:rPr lang="de-AT" dirty="0"/>
              <a:t>A. Autor 1, A. Autorin 2</a:t>
            </a:r>
          </a:p>
        </p:txBody>
      </p:sp>
      <p:sp>
        <p:nvSpPr>
          <p:cNvPr id="13" name="Textplatzhalter 12">
            <a:extLst>
              <a:ext uri="{FF2B5EF4-FFF2-40B4-BE49-F238E27FC236}">
                <a16:creationId xmlns:a16="http://schemas.microsoft.com/office/drawing/2014/main" id="{5001AAD5-C7B9-8CF7-7583-23270C1613E8}"/>
              </a:ext>
            </a:extLst>
          </p:cNvPr>
          <p:cNvSpPr>
            <a:spLocks noGrp="1"/>
          </p:cNvSpPr>
          <p:nvPr>
            <p:ph type="body" sz="quarter" idx="12" hasCustomPrompt="1"/>
          </p:nvPr>
        </p:nvSpPr>
        <p:spPr>
          <a:xfrm>
            <a:off x="10637838" y="4485485"/>
            <a:ext cx="18542000" cy="873303"/>
          </a:xfrm>
        </p:spPr>
        <p:txBody>
          <a:bodyPr lIns="0" tIns="0" rIns="0" bIns="0">
            <a:normAutofit/>
          </a:bodyPr>
          <a:lstStyle>
            <a:lvl1pPr marL="0" indent="0" algn="r">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16" name="Rechteck 15">
            <a:extLst>
              <a:ext uri="{FF2B5EF4-FFF2-40B4-BE49-F238E27FC236}">
                <a16:creationId xmlns:a16="http://schemas.microsoft.com/office/drawing/2014/main" id="{FB0691D3-4D2C-54C6-7D1E-108C45301C54}"/>
              </a:ext>
            </a:extLst>
          </p:cNvPr>
          <p:cNvSpPr>
            <a:spLocks noGrp="1" noRot="1" noMove="1" noResize="1" noEditPoints="1" noAdjustHandles="1" noChangeArrowheads="1" noChangeShapeType="1"/>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grpSp>
        <p:nvGrpSpPr>
          <p:cNvPr id="60" name="Gruppieren 59">
            <a:extLst>
              <a:ext uri="{FF2B5EF4-FFF2-40B4-BE49-F238E27FC236}">
                <a16:creationId xmlns:a16="http://schemas.microsoft.com/office/drawing/2014/main" id="{09F81B21-3A79-0ABD-2B61-BF3FFEC89700}"/>
              </a:ext>
            </a:extLst>
          </p:cNvPr>
          <p:cNvGrpSpPr/>
          <p:nvPr userDrawn="1"/>
        </p:nvGrpSpPr>
        <p:grpSpPr>
          <a:xfrm>
            <a:off x="781257" y="6483371"/>
            <a:ext cx="28398581" cy="1571700"/>
            <a:chOff x="781257" y="6483371"/>
            <a:chExt cx="28398581" cy="1571700"/>
          </a:xfrm>
        </p:grpSpPr>
        <p:sp>
          <p:nvSpPr>
            <p:cNvPr id="17" name="Rechteck 16">
              <a:extLst>
                <a:ext uri="{FF2B5EF4-FFF2-40B4-BE49-F238E27FC236}">
                  <a16:creationId xmlns:a16="http://schemas.microsoft.com/office/drawing/2014/main" id="{BCA1C46F-138E-3F1D-8953-D6F9EA04BF4E}"/>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8" name="Ellipse 17">
              <a:extLst>
                <a:ext uri="{FF2B5EF4-FFF2-40B4-BE49-F238E27FC236}">
                  <a16:creationId xmlns:a16="http://schemas.microsoft.com/office/drawing/2014/main" id="{F66B6FD8-96E8-6689-9DC6-F4C3B7F94003}"/>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22" name="Rechteck 21">
            <a:extLst>
              <a:ext uri="{FF2B5EF4-FFF2-40B4-BE49-F238E27FC236}">
                <a16:creationId xmlns:a16="http://schemas.microsoft.com/office/drawing/2014/main" id="{A897E627-A617-D1DA-F9CD-21630F3E02CF}"/>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23" name="Ellipse 22">
            <a:extLst>
              <a:ext uri="{FF2B5EF4-FFF2-40B4-BE49-F238E27FC236}">
                <a16:creationId xmlns:a16="http://schemas.microsoft.com/office/drawing/2014/main" id="{6A92C469-4502-2E1B-7E17-D97096FDFDAC}"/>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24" name="Rechteck 23">
            <a:extLst>
              <a:ext uri="{FF2B5EF4-FFF2-40B4-BE49-F238E27FC236}">
                <a16:creationId xmlns:a16="http://schemas.microsoft.com/office/drawing/2014/main" id="{179EE247-1435-D17E-1DA1-6D77C9668F54}"/>
              </a:ext>
            </a:extLst>
          </p:cNvPr>
          <p:cNvSpPr>
            <a:spLocks noGrp="1" noRot="1" noMove="1" noResize="1" noEditPoints="1" noAdjustHandles="1" noChangeArrowheads="1" noChangeShapeType="1"/>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5" name="Rechteck 24">
            <a:extLst>
              <a:ext uri="{FF2B5EF4-FFF2-40B4-BE49-F238E27FC236}">
                <a16:creationId xmlns:a16="http://schemas.microsoft.com/office/drawing/2014/main" id="{F8AB0EE4-80EA-4FA2-898F-E482E0D5F93E}"/>
              </a:ext>
            </a:extLst>
          </p:cNvPr>
          <p:cNvSpPr>
            <a:spLocks noGrp="1" noRot="1" noMove="1" noResize="1" noEditPoints="1" noAdjustHandles="1" noChangeArrowheads="1" noChangeShapeType="1"/>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6" name="Rechteck 25">
            <a:extLst>
              <a:ext uri="{FF2B5EF4-FFF2-40B4-BE49-F238E27FC236}">
                <a16:creationId xmlns:a16="http://schemas.microsoft.com/office/drawing/2014/main" id="{8EF03190-7B83-7FF8-A592-F13E5CFDD221}"/>
              </a:ext>
            </a:extLst>
          </p:cNvPr>
          <p:cNvSpPr>
            <a:spLocks/>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27" name="Gruppieren 26">
            <a:extLst>
              <a:ext uri="{FF2B5EF4-FFF2-40B4-BE49-F238E27FC236}">
                <a16:creationId xmlns:a16="http://schemas.microsoft.com/office/drawing/2014/main" id="{86B128C5-0035-DAAD-C856-3C00C7E40F61}"/>
              </a:ext>
            </a:extLst>
          </p:cNvPr>
          <p:cNvGrpSpPr/>
          <p:nvPr userDrawn="1"/>
        </p:nvGrpSpPr>
        <p:grpSpPr>
          <a:xfrm>
            <a:off x="781256" y="25194079"/>
            <a:ext cx="28398581" cy="1571700"/>
            <a:chOff x="781257" y="9084208"/>
            <a:chExt cx="28398581" cy="1571700"/>
          </a:xfrm>
        </p:grpSpPr>
        <p:sp>
          <p:nvSpPr>
            <p:cNvPr id="28" name="Rechteck 27">
              <a:extLst>
                <a:ext uri="{FF2B5EF4-FFF2-40B4-BE49-F238E27FC236}">
                  <a16:creationId xmlns:a16="http://schemas.microsoft.com/office/drawing/2014/main" id="{9A165830-E7B2-C390-8346-4186CD6AA8F8}"/>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29" name="Ellipse 28">
              <a:extLst>
                <a:ext uri="{FF2B5EF4-FFF2-40B4-BE49-F238E27FC236}">
                  <a16:creationId xmlns:a16="http://schemas.microsoft.com/office/drawing/2014/main" id="{3D9AFBDB-6271-CE57-567E-E3B181F82170}"/>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30" name="Rechteck 29">
            <a:extLst>
              <a:ext uri="{FF2B5EF4-FFF2-40B4-BE49-F238E27FC236}">
                <a16:creationId xmlns:a16="http://schemas.microsoft.com/office/drawing/2014/main" id="{C830DF30-6646-E974-DE9F-B7AC7F4B169A}"/>
              </a:ext>
            </a:extLst>
          </p:cNvPr>
          <p:cNvSpPr>
            <a:spLocks noGrp="1" noRot="1" noMove="1" noResize="1" noEditPoints="1" noAdjustHandles="1" noChangeArrowheads="1" noChangeShapeType="1"/>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1" name="Rechteck 30">
            <a:extLst>
              <a:ext uri="{FF2B5EF4-FFF2-40B4-BE49-F238E27FC236}">
                <a16:creationId xmlns:a16="http://schemas.microsoft.com/office/drawing/2014/main" id="{5A406153-BE1C-CF71-33FC-6AC838F050EF}"/>
              </a:ext>
            </a:extLst>
          </p:cNvPr>
          <p:cNvSpPr>
            <a:spLocks noGrp="1" noRot="1" noMove="1" noResize="1" noEditPoints="1" noAdjustHandles="1" noChangeArrowheads="1" noChangeShapeType="1"/>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32" name="Gruppieren 31">
            <a:extLst>
              <a:ext uri="{FF2B5EF4-FFF2-40B4-BE49-F238E27FC236}">
                <a16:creationId xmlns:a16="http://schemas.microsoft.com/office/drawing/2014/main" id="{EA670486-B446-5A0A-2BAC-CEE2BB785FC7}"/>
              </a:ext>
            </a:extLst>
          </p:cNvPr>
          <p:cNvGrpSpPr/>
          <p:nvPr userDrawn="1"/>
        </p:nvGrpSpPr>
        <p:grpSpPr>
          <a:xfrm>
            <a:off x="781256" y="34885445"/>
            <a:ext cx="28398581" cy="1571700"/>
            <a:chOff x="781257" y="9084208"/>
            <a:chExt cx="28398581" cy="1571700"/>
          </a:xfrm>
        </p:grpSpPr>
        <p:sp>
          <p:nvSpPr>
            <p:cNvPr id="33" name="Rechteck 32">
              <a:extLst>
                <a:ext uri="{FF2B5EF4-FFF2-40B4-BE49-F238E27FC236}">
                  <a16:creationId xmlns:a16="http://schemas.microsoft.com/office/drawing/2014/main" id="{D2156494-BFF4-8002-F2D7-F50E97065DC8}"/>
                </a:ext>
              </a:extLst>
            </p:cNvPr>
            <p:cNvSpPr/>
            <p:nvPr userDrawn="1"/>
          </p:nvSpPr>
          <p:spPr>
            <a:xfrm>
              <a:off x="2096543" y="9261742"/>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34" name="Ellipse 33">
              <a:extLst>
                <a:ext uri="{FF2B5EF4-FFF2-40B4-BE49-F238E27FC236}">
                  <a16:creationId xmlns:a16="http://schemas.microsoft.com/office/drawing/2014/main" id="{F774210F-3AA5-0AAF-20C2-4F93C484C1A2}"/>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35" name="Rechteck 34">
            <a:extLst>
              <a:ext uri="{FF2B5EF4-FFF2-40B4-BE49-F238E27FC236}">
                <a16:creationId xmlns:a16="http://schemas.microsoft.com/office/drawing/2014/main" id="{FD0B5DC3-1389-F5A5-9FD5-84F0A6C241E3}"/>
              </a:ext>
            </a:extLst>
          </p:cNvPr>
          <p:cNvSpPr>
            <a:spLocks noGrp="1" noRot="1" noMove="1" noResize="1" noEditPoints="1" noAdjustHandles="1" noChangeArrowheads="1" noChangeShapeType="1"/>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8" name="Textfeld 37">
            <a:extLst>
              <a:ext uri="{FF2B5EF4-FFF2-40B4-BE49-F238E27FC236}">
                <a16:creationId xmlns:a16="http://schemas.microsoft.com/office/drawing/2014/main" id="{8BD2F1F3-8AAF-2B52-C645-1FBA4D02F57D}"/>
              </a:ext>
            </a:extLst>
          </p:cNvPr>
          <p:cNvSpPr txBox="1"/>
          <p:nvPr userDrawn="1"/>
        </p:nvSpPr>
        <p:spPr>
          <a:xfrm>
            <a:off x="19637375" y="40221591"/>
            <a:ext cx="9542462" cy="1502527"/>
          </a:xfrm>
          <a:prstGeom prst="rect">
            <a:avLst/>
          </a:prstGeom>
          <a:noFill/>
        </p:spPr>
        <p:txBody>
          <a:bodyPr wrap="square" lIns="0" tIns="0" rIns="0" bIns="0" rtlCol="0">
            <a:spAutoFit/>
          </a:bodyPr>
          <a:lstStyle/>
          <a:p>
            <a:pPr marL="0" marR="0" lvl="0" indent="0" algn="r" defTabSz="457200" rtl="0" eaLnBrk="1" fontAlgn="auto" latinLnBrk="0" hangingPunct="1">
              <a:lnSpc>
                <a:spcPct val="110000"/>
              </a:lnSpc>
              <a:spcBef>
                <a:spcPts val="0"/>
              </a:spcBef>
              <a:spcAft>
                <a:spcPts val="0"/>
              </a:spcAft>
              <a:buClrTx/>
              <a:buSzTx/>
              <a:buFontTx/>
              <a:buNone/>
              <a:tabLst/>
              <a:defRPr/>
            </a:pPr>
            <a:r>
              <a:rPr lang="de-DE" sz="1800" dirty="0"/>
              <a:t>Die vorliegende Forschungsarbeit wurde im Rahmen von COMET – Competence Centers </a:t>
            </a:r>
            <a:r>
              <a:rPr lang="de-DE" sz="1800" dirty="0" err="1"/>
              <a:t>for</a:t>
            </a:r>
            <a:r>
              <a:rPr lang="de-DE" sz="1800" dirty="0"/>
              <a:t> </a:t>
            </a:r>
            <a:r>
              <a:rPr lang="de-DE" sz="1800" dirty="0" err="1"/>
              <a:t>Excellent</a:t>
            </a:r>
            <a:r>
              <a:rPr lang="de-DE" sz="1800" dirty="0"/>
              <a:t> Technologies – durch BMIMI, BMWET und die mitfinanzierenden Bundesländer (Steiermark durch SFG, Oberösterreich, Vorarlberg) gefördert und unter Beteiligung der Wissenschaftlichen Partner und Unternehmenspartner durchgeführt. Das Programm COMET wird durch die FFG abgewickelt.</a:t>
            </a:r>
          </a:p>
        </p:txBody>
      </p:sp>
      <p:pic>
        <p:nvPicPr>
          <p:cNvPr id="39" name="Grafik 38">
            <a:extLst>
              <a:ext uri="{FF2B5EF4-FFF2-40B4-BE49-F238E27FC236}">
                <a16:creationId xmlns:a16="http://schemas.microsoft.com/office/drawing/2014/main" id="{C4DDBC50-0E9F-8199-1B9B-0EFD5EBF21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95861"/>
            <a:ext cx="9593764" cy="4388315"/>
          </a:xfrm>
          <a:prstGeom prst="rect">
            <a:avLst/>
          </a:prstGeom>
        </p:spPr>
      </p:pic>
      <p:sp>
        <p:nvSpPr>
          <p:cNvPr id="59" name="Textplatzhalter 58">
            <a:extLst>
              <a:ext uri="{FF2B5EF4-FFF2-40B4-BE49-F238E27FC236}">
                <a16:creationId xmlns:a16="http://schemas.microsoft.com/office/drawing/2014/main" id="{4BFE062D-7674-004D-BBB9-B5B61F115133}"/>
              </a:ext>
            </a:extLst>
          </p:cNvPr>
          <p:cNvSpPr>
            <a:spLocks noGrp="1"/>
          </p:cNvSpPr>
          <p:nvPr userDrawn="1">
            <p:ph type="body" sz="quarter" idx="13"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61" name="Textplatzhalter 58">
            <a:extLst>
              <a:ext uri="{FF2B5EF4-FFF2-40B4-BE49-F238E27FC236}">
                <a16:creationId xmlns:a16="http://schemas.microsoft.com/office/drawing/2014/main" id="{038073F0-CBD1-48D7-6578-A6D0E9561DA8}"/>
              </a:ext>
            </a:extLst>
          </p:cNvPr>
          <p:cNvSpPr>
            <a:spLocks noGrp="1"/>
          </p:cNvSpPr>
          <p:nvPr>
            <p:ph type="body" sz="quarter" idx="14"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62" name="Textplatzhalter 58">
            <a:extLst>
              <a:ext uri="{FF2B5EF4-FFF2-40B4-BE49-F238E27FC236}">
                <a16:creationId xmlns:a16="http://schemas.microsoft.com/office/drawing/2014/main" id="{2A79A435-8BCD-6767-31B6-3ED62E0021ED}"/>
              </a:ext>
            </a:extLst>
          </p:cNvPr>
          <p:cNvSpPr>
            <a:spLocks noGrp="1" noRot="1" noMove="1" noResize="1" noEditPoints="1" noAdjustHandles="1" noChangeArrowheads="1" noChangeShapeType="1"/>
          </p:cNvSpPr>
          <p:nvPr>
            <p:ph type="body" sz="quarter" idx="15"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63" name="Textplatzhalter 58">
            <a:extLst>
              <a:ext uri="{FF2B5EF4-FFF2-40B4-BE49-F238E27FC236}">
                <a16:creationId xmlns:a16="http://schemas.microsoft.com/office/drawing/2014/main" id="{46F5B379-D72E-74EE-0921-68FEF0392954}"/>
              </a:ext>
            </a:extLst>
          </p:cNvPr>
          <p:cNvSpPr>
            <a:spLocks noGrp="1"/>
          </p:cNvSpPr>
          <p:nvPr>
            <p:ph type="body" sz="quarter" idx="16" hasCustomPrompt="1"/>
          </p:nvPr>
        </p:nvSpPr>
        <p:spPr>
          <a:xfrm>
            <a:off x="2096542" y="35062937"/>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65" name="Textplatzhalter 64">
            <a:extLst>
              <a:ext uri="{FF2B5EF4-FFF2-40B4-BE49-F238E27FC236}">
                <a16:creationId xmlns:a16="http://schemas.microsoft.com/office/drawing/2014/main" id="{A7C6D193-9597-D233-7EB3-242B4E9A4399}"/>
              </a:ext>
            </a:extLst>
          </p:cNvPr>
          <p:cNvSpPr>
            <a:spLocks noGrp="1"/>
          </p:cNvSpPr>
          <p:nvPr>
            <p:ph type="body" sz="quarter" idx="17" hasCustomPrompt="1"/>
          </p:nvPr>
        </p:nvSpPr>
        <p:spPr>
          <a:xfrm>
            <a:off x="1468423" y="8847655"/>
            <a:ext cx="27360000" cy="2520000"/>
          </a:xfrm>
          <a:noFill/>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66" name="Textplatzhalter 64">
            <a:extLst>
              <a:ext uri="{FF2B5EF4-FFF2-40B4-BE49-F238E27FC236}">
                <a16:creationId xmlns:a16="http://schemas.microsoft.com/office/drawing/2014/main" id="{BA2FD2F6-D082-6A5D-5213-149D272A6500}"/>
              </a:ext>
            </a:extLst>
          </p:cNvPr>
          <p:cNvSpPr>
            <a:spLocks noGrp="1"/>
          </p:cNvSpPr>
          <p:nvPr>
            <p:ph type="body" sz="quarter" idx="18"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68" name="Textplatzhalter 64">
            <a:extLst>
              <a:ext uri="{FF2B5EF4-FFF2-40B4-BE49-F238E27FC236}">
                <a16:creationId xmlns:a16="http://schemas.microsoft.com/office/drawing/2014/main" id="{41246EB1-04C1-9E85-93D9-14C1528F2A19}"/>
              </a:ext>
            </a:extLst>
          </p:cNvPr>
          <p:cNvSpPr>
            <a:spLocks noGrp="1"/>
          </p:cNvSpPr>
          <p:nvPr>
            <p:ph type="body" sz="quarter" idx="19"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69" name="Textplatzhalter 64">
            <a:extLst>
              <a:ext uri="{FF2B5EF4-FFF2-40B4-BE49-F238E27FC236}">
                <a16:creationId xmlns:a16="http://schemas.microsoft.com/office/drawing/2014/main" id="{D2A04DE9-7C81-AFB8-A620-F3C4DA7BF373}"/>
              </a:ext>
            </a:extLst>
          </p:cNvPr>
          <p:cNvSpPr>
            <a:spLocks noGrp="1"/>
          </p:cNvSpPr>
          <p:nvPr>
            <p:ph type="body" sz="quarter" idx="20"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0" name="Textplatzhalter 64">
            <a:extLst>
              <a:ext uri="{FF2B5EF4-FFF2-40B4-BE49-F238E27FC236}">
                <a16:creationId xmlns:a16="http://schemas.microsoft.com/office/drawing/2014/main" id="{C0240548-0266-CF48-8FBD-D75F924C5937}"/>
              </a:ext>
            </a:extLst>
          </p:cNvPr>
          <p:cNvSpPr>
            <a:spLocks noGrp="1"/>
          </p:cNvSpPr>
          <p:nvPr>
            <p:ph type="body" sz="quarter" idx="21"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1" name="Textplatzhalter 64">
            <a:extLst>
              <a:ext uri="{FF2B5EF4-FFF2-40B4-BE49-F238E27FC236}">
                <a16:creationId xmlns:a16="http://schemas.microsoft.com/office/drawing/2014/main" id="{6A4A2A9A-F960-4FBC-84DE-F8B7AEB4B64C}"/>
              </a:ext>
            </a:extLst>
          </p:cNvPr>
          <p:cNvSpPr>
            <a:spLocks noGrp="1"/>
          </p:cNvSpPr>
          <p:nvPr>
            <p:ph type="body" sz="quarter" idx="22"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2" name="Textplatzhalter 64">
            <a:extLst>
              <a:ext uri="{FF2B5EF4-FFF2-40B4-BE49-F238E27FC236}">
                <a16:creationId xmlns:a16="http://schemas.microsoft.com/office/drawing/2014/main" id="{A44F9E0A-31A3-671E-7FD7-823685844A5A}"/>
              </a:ext>
            </a:extLst>
          </p:cNvPr>
          <p:cNvSpPr>
            <a:spLocks noGrp="1"/>
          </p:cNvSpPr>
          <p:nvPr>
            <p:ph type="body" sz="quarter" idx="23"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grpSp>
        <p:nvGrpSpPr>
          <p:cNvPr id="14" name="Gruppieren 13">
            <a:extLst>
              <a:ext uri="{FF2B5EF4-FFF2-40B4-BE49-F238E27FC236}">
                <a16:creationId xmlns:a16="http://schemas.microsoft.com/office/drawing/2014/main" id="{5F26C3CA-5D59-5754-58C6-2BCDFDCEE8C7}"/>
              </a:ext>
            </a:extLst>
          </p:cNvPr>
          <p:cNvGrpSpPr/>
          <p:nvPr userDrawn="1"/>
        </p:nvGrpSpPr>
        <p:grpSpPr>
          <a:xfrm>
            <a:off x="1053810" y="40378392"/>
            <a:ext cx="18127807" cy="1428855"/>
            <a:chOff x="17253779" y="38151442"/>
            <a:chExt cx="11926058" cy="940026"/>
          </a:xfrm>
        </p:grpSpPr>
        <p:pic>
          <p:nvPicPr>
            <p:cNvPr id="15" name="Grafik 14">
              <a:extLst>
                <a:ext uri="{FF2B5EF4-FFF2-40B4-BE49-F238E27FC236}">
                  <a16:creationId xmlns:a16="http://schemas.microsoft.com/office/drawing/2014/main" id="{9188DDDC-71C6-A252-E742-5F8FC0BA66C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253779" y="38383107"/>
              <a:ext cx="1580975" cy="548400"/>
            </a:xfrm>
            <a:prstGeom prst="rect">
              <a:avLst/>
            </a:prstGeom>
          </p:spPr>
        </p:pic>
        <p:pic>
          <p:nvPicPr>
            <p:cNvPr id="19" name="Grafik 18">
              <a:extLst>
                <a:ext uri="{FF2B5EF4-FFF2-40B4-BE49-F238E27FC236}">
                  <a16:creationId xmlns:a16="http://schemas.microsoft.com/office/drawing/2014/main" id="{29604669-FB66-7D6C-4B64-7B6E52C7B38B}"/>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9030804" y="38383107"/>
              <a:ext cx="1500691" cy="548400"/>
            </a:xfrm>
            <a:prstGeom prst="rect">
              <a:avLst/>
            </a:prstGeom>
          </p:spPr>
        </p:pic>
        <p:pic>
          <p:nvPicPr>
            <p:cNvPr id="20" name="Grafik 19">
              <a:extLst>
                <a:ext uri="{FF2B5EF4-FFF2-40B4-BE49-F238E27FC236}">
                  <a16:creationId xmlns:a16="http://schemas.microsoft.com/office/drawing/2014/main" id="{EFAD4CC0-F3A0-AE23-29C1-CAE84000312B}"/>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0619342" y="38315106"/>
              <a:ext cx="1436270" cy="776362"/>
            </a:xfrm>
            <a:prstGeom prst="rect">
              <a:avLst/>
            </a:prstGeom>
          </p:spPr>
        </p:pic>
        <p:pic>
          <p:nvPicPr>
            <p:cNvPr id="21" name="Grafik 20">
              <a:extLst>
                <a:ext uri="{FF2B5EF4-FFF2-40B4-BE49-F238E27FC236}">
                  <a16:creationId xmlns:a16="http://schemas.microsoft.com/office/drawing/2014/main" id="{4CF2CBDC-0563-EF81-B3F2-E837F7182C20}"/>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3418409" y="38394387"/>
              <a:ext cx="1246024" cy="461941"/>
            </a:xfrm>
            <a:prstGeom prst="rect">
              <a:avLst/>
            </a:prstGeom>
          </p:spPr>
        </p:pic>
        <p:pic>
          <p:nvPicPr>
            <p:cNvPr id="36" name="Grafik 35">
              <a:extLst>
                <a:ext uri="{FF2B5EF4-FFF2-40B4-BE49-F238E27FC236}">
                  <a16:creationId xmlns:a16="http://schemas.microsoft.com/office/drawing/2014/main" id="{291053EF-67DD-FA3F-D62A-A9011D73FD09}"/>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25621427" y="38365533"/>
              <a:ext cx="1677520" cy="490795"/>
            </a:xfrm>
            <a:prstGeom prst="rect">
              <a:avLst/>
            </a:prstGeom>
          </p:spPr>
        </p:pic>
        <p:pic>
          <p:nvPicPr>
            <p:cNvPr id="37" name="Grafik 36">
              <a:extLst>
                <a:ext uri="{FF2B5EF4-FFF2-40B4-BE49-F238E27FC236}">
                  <a16:creationId xmlns:a16="http://schemas.microsoft.com/office/drawing/2014/main" id="{ACD21302-91AA-56CC-2879-289AF7970191}"/>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2143214" y="38191196"/>
              <a:ext cx="1187593" cy="868322"/>
            </a:xfrm>
            <a:prstGeom prst="rect">
              <a:avLst/>
            </a:prstGeom>
          </p:spPr>
        </p:pic>
        <p:pic>
          <p:nvPicPr>
            <p:cNvPr id="40" name="Grafik 39">
              <a:extLst>
                <a:ext uri="{FF2B5EF4-FFF2-40B4-BE49-F238E27FC236}">
                  <a16:creationId xmlns:a16="http://schemas.microsoft.com/office/drawing/2014/main" id="{3169C055-10C0-AABF-C2B3-2F450F19D0F4}"/>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27360192" y="38192132"/>
              <a:ext cx="1819645" cy="739375"/>
            </a:xfrm>
            <a:prstGeom prst="rect">
              <a:avLst/>
            </a:prstGeom>
          </p:spPr>
        </p:pic>
        <p:pic>
          <p:nvPicPr>
            <p:cNvPr id="41" name="Grafik 40">
              <a:extLst>
                <a:ext uri="{FF2B5EF4-FFF2-40B4-BE49-F238E27FC236}">
                  <a16:creationId xmlns:a16="http://schemas.microsoft.com/office/drawing/2014/main" id="{92735F17-7D73-93E5-E92D-026AB30BFD58}"/>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24768561" y="38151442"/>
              <a:ext cx="834504" cy="834504"/>
            </a:xfrm>
            <a:prstGeom prst="rect">
              <a:avLst/>
            </a:prstGeom>
          </p:spPr>
        </p:pic>
      </p:grpSp>
    </p:spTree>
    <p:extLst>
      <p:ext uri="{BB962C8B-B14F-4D97-AF65-F5344CB8AC3E}">
        <p14:creationId xmlns:p14="http://schemas.microsoft.com/office/powerpoint/2010/main" val="10217200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338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ixed Layout – COMET-K1 ENG">
    <p:bg>
      <p:bgPr>
        <a:solidFill>
          <a:srgbClr val="F7F9F9"/>
        </a:solidFill>
        <a:effectLst/>
      </p:bgPr>
    </p:bg>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085E77D7-60D3-46B7-D75E-DA9EFB8024AC}"/>
              </a:ext>
            </a:extLst>
          </p:cNvPr>
          <p:cNvSpPr>
            <a:spLocks noGrp="1"/>
          </p:cNvSpPr>
          <p:nvPr>
            <p:ph type="body" sz="quarter" idx="10" hasCustomPrompt="1"/>
          </p:nvPr>
        </p:nvSpPr>
        <p:spPr>
          <a:xfrm>
            <a:off x="10637838" y="1058863"/>
            <a:ext cx="18542000" cy="2241531"/>
          </a:xfrm>
        </p:spPr>
        <p:txBody>
          <a:bodyPr lIns="0" tIns="0" rIns="0" bIns="0">
            <a:normAutofit/>
          </a:bodyPr>
          <a:lstStyle>
            <a:lvl1pPr marL="0" indent="0" algn="r">
              <a:lnSpc>
                <a:spcPct val="100000"/>
              </a:lnSpc>
              <a:spcBef>
                <a:spcPts val="0"/>
              </a:spcBef>
              <a:buNone/>
              <a:defRPr sz="8000">
                <a:solidFill>
                  <a:schemeClr val="bg1"/>
                </a:solidFill>
                <a:latin typeface="+mj-lt"/>
              </a:defRPr>
            </a:lvl1pPr>
          </a:lstStyle>
          <a:p>
            <a:pPr lvl="0"/>
            <a:r>
              <a:rPr lang="de-DE" dirty="0"/>
              <a:t>Titel eingeben</a:t>
            </a:r>
          </a:p>
        </p:txBody>
      </p:sp>
      <p:sp>
        <p:nvSpPr>
          <p:cNvPr id="11" name="Textplatzhalter 10">
            <a:extLst>
              <a:ext uri="{FF2B5EF4-FFF2-40B4-BE49-F238E27FC236}">
                <a16:creationId xmlns:a16="http://schemas.microsoft.com/office/drawing/2014/main" id="{FE36AC91-0897-CB53-5975-8C22F5C82AA3}"/>
              </a:ext>
            </a:extLst>
          </p:cNvPr>
          <p:cNvSpPr>
            <a:spLocks noGrp="1"/>
          </p:cNvSpPr>
          <p:nvPr>
            <p:ph type="body" sz="quarter" idx="11" hasCustomPrompt="1"/>
          </p:nvPr>
        </p:nvSpPr>
        <p:spPr>
          <a:xfrm>
            <a:off x="10637838" y="3734570"/>
            <a:ext cx="18542000" cy="480496"/>
          </a:xfrm>
        </p:spPr>
        <p:txBody>
          <a:bodyPr lIns="0" tIns="0" rIns="0" bIns="0">
            <a:normAutofit/>
          </a:bodyPr>
          <a:lstStyle>
            <a:lvl1pPr marL="0" indent="0" algn="r">
              <a:buNone/>
              <a:defRPr sz="3600">
                <a:solidFill>
                  <a:schemeClr val="bg1"/>
                </a:solidFill>
                <a:latin typeface="+mn-lt"/>
              </a:defRPr>
            </a:lvl1pPr>
          </a:lstStyle>
          <a:p>
            <a:pPr lvl="0"/>
            <a:r>
              <a:rPr lang="de-AT" dirty="0"/>
              <a:t>A. Autor 1, A. Autorin 2</a:t>
            </a:r>
          </a:p>
        </p:txBody>
      </p:sp>
      <p:sp>
        <p:nvSpPr>
          <p:cNvPr id="13" name="Textplatzhalter 12">
            <a:extLst>
              <a:ext uri="{FF2B5EF4-FFF2-40B4-BE49-F238E27FC236}">
                <a16:creationId xmlns:a16="http://schemas.microsoft.com/office/drawing/2014/main" id="{5001AAD5-C7B9-8CF7-7583-23270C1613E8}"/>
              </a:ext>
            </a:extLst>
          </p:cNvPr>
          <p:cNvSpPr>
            <a:spLocks noGrp="1"/>
          </p:cNvSpPr>
          <p:nvPr>
            <p:ph type="body" sz="quarter" idx="12" hasCustomPrompt="1"/>
          </p:nvPr>
        </p:nvSpPr>
        <p:spPr>
          <a:xfrm>
            <a:off x="10637838" y="4438187"/>
            <a:ext cx="18542000" cy="929415"/>
          </a:xfrm>
        </p:spPr>
        <p:txBody>
          <a:bodyPr lIns="0" tIns="0" rIns="0" bIns="0">
            <a:normAutofit/>
          </a:bodyPr>
          <a:lstStyle>
            <a:lvl1pPr marL="0" indent="0" algn="r">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38" name="Textfeld 37">
            <a:extLst>
              <a:ext uri="{FF2B5EF4-FFF2-40B4-BE49-F238E27FC236}">
                <a16:creationId xmlns:a16="http://schemas.microsoft.com/office/drawing/2014/main" id="{8BD2F1F3-8AAF-2B52-C645-1FBA4D02F57D}"/>
              </a:ext>
            </a:extLst>
          </p:cNvPr>
          <p:cNvSpPr txBox="1"/>
          <p:nvPr userDrawn="1"/>
        </p:nvSpPr>
        <p:spPr>
          <a:xfrm>
            <a:off x="20178713" y="40598994"/>
            <a:ext cx="9000579" cy="1131272"/>
          </a:xfrm>
          <a:prstGeom prst="rect">
            <a:avLst/>
          </a:prstGeom>
          <a:noFill/>
        </p:spPr>
        <p:txBody>
          <a:bodyPr wrap="square" lIns="0" tIns="0" rIns="0" bIns="0" rtlCol="0">
            <a:spAutoFit/>
          </a:bodyPr>
          <a:lstStyle/>
          <a:p>
            <a:pPr marL="0" marR="0" lvl="0" indent="0" algn="r" defTabSz="457200" rtl="0" eaLnBrk="1" fontAlgn="auto" latinLnBrk="0" hangingPunct="1">
              <a:lnSpc>
                <a:spcPct val="110000"/>
              </a:lnSpc>
              <a:spcBef>
                <a:spcPts val="0"/>
              </a:spcBef>
              <a:spcAft>
                <a:spcPts val="0"/>
              </a:spcAft>
              <a:buClrTx/>
              <a:buSzTx/>
              <a:buFontTx/>
              <a:buNone/>
              <a:tabLst/>
              <a:defRPr/>
            </a:pPr>
            <a:r>
              <a:rPr lang="en-US" sz="1700" dirty="0"/>
              <a:t>This research project was funded by COMET – Competence Centers for Excellent Technologies – through BMIMI, BMWET, and the co-financing federal provinces (Styria through SFG, Upper Austria, Vorarlberg) and carried out with the participation of scientific and company partners. The COMET </a:t>
            </a:r>
            <a:r>
              <a:rPr lang="en-US" sz="1700" dirty="0" err="1"/>
              <a:t>programme</a:t>
            </a:r>
            <a:r>
              <a:rPr lang="en-US" sz="1700" dirty="0"/>
              <a:t> is managed by FFG.</a:t>
            </a:r>
          </a:p>
        </p:txBody>
      </p:sp>
      <p:pic>
        <p:nvPicPr>
          <p:cNvPr id="39" name="Grafik 38">
            <a:extLst>
              <a:ext uri="{FF2B5EF4-FFF2-40B4-BE49-F238E27FC236}">
                <a16:creationId xmlns:a16="http://schemas.microsoft.com/office/drawing/2014/main" id="{C4DDBC50-0E9F-8199-1B9B-0EFD5EBF21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95861"/>
            <a:ext cx="9593764" cy="4388315"/>
          </a:xfrm>
          <a:prstGeom prst="rect">
            <a:avLst/>
          </a:prstGeom>
        </p:spPr>
      </p:pic>
      <p:sp>
        <p:nvSpPr>
          <p:cNvPr id="42" name="Rechteck 41">
            <a:extLst>
              <a:ext uri="{FF2B5EF4-FFF2-40B4-BE49-F238E27FC236}">
                <a16:creationId xmlns:a16="http://schemas.microsoft.com/office/drawing/2014/main" id="{45E118AE-B0DB-FA60-F5E3-5B20BCE21FEA}"/>
              </a:ext>
            </a:extLst>
          </p:cNvPr>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3" name="Gruppieren 42">
            <a:extLst>
              <a:ext uri="{FF2B5EF4-FFF2-40B4-BE49-F238E27FC236}">
                <a16:creationId xmlns:a16="http://schemas.microsoft.com/office/drawing/2014/main" id="{94C0D0C0-6E3C-18EA-5C30-8A5C074B3A9E}"/>
              </a:ext>
            </a:extLst>
          </p:cNvPr>
          <p:cNvGrpSpPr/>
          <p:nvPr userDrawn="1"/>
        </p:nvGrpSpPr>
        <p:grpSpPr>
          <a:xfrm>
            <a:off x="781257" y="6483371"/>
            <a:ext cx="28398581" cy="1571700"/>
            <a:chOff x="781257" y="6483371"/>
            <a:chExt cx="28398581" cy="1571700"/>
          </a:xfrm>
        </p:grpSpPr>
        <p:sp>
          <p:nvSpPr>
            <p:cNvPr id="44" name="Rechteck 43">
              <a:extLst>
                <a:ext uri="{FF2B5EF4-FFF2-40B4-BE49-F238E27FC236}">
                  <a16:creationId xmlns:a16="http://schemas.microsoft.com/office/drawing/2014/main" id="{DE9B7D8F-84C7-FBEF-7446-57B6E5C71F38}"/>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45" name="Ellipse 44">
              <a:extLst>
                <a:ext uri="{FF2B5EF4-FFF2-40B4-BE49-F238E27FC236}">
                  <a16:creationId xmlns:a16="http://schemas.microsoft.com/office/drawing/2014/main" id="{5C07EE6F-ADD9-B800-1258-90B64BC46DFE}"/>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46" name="Rechteck 45">
            <a:extLst>
              <a:ext uri="{FF2B5EF4-FFF2-40B4-BE49-F238E27FC236}">
                <a16:creationId xmlns:a16="http://schemas.microsoft.com/office/drawing/2014/main" id="{745F4D0B-F2DC-7C27-CDD1-46799DBAFC4D}"/>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47" name="Ellipse 46">
            <a:extLst>
              <a:ext uri="{FF2B5EF4-FFF2-40B4-BE49-F238E27FC236}">
                <a16:creationId xmlns:a16="http://schemas.microsoft.com/office/drawing/2014/main" id="{EFC2792B-F7DB-AA62-C2F2-C05B892DEE56}"/>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48" name="Rechteck 47">
            <a:extLst>
              <a:ext uri="{FF2B5EF4-FFF2-40B4-BE49-F238E27FC236}">
                <a16:creationId xmlns:a16="http://schemas.microsoft.com/office/drawing/2014/main" id="{6A5ECE3D-9BA7-EBD0-F21A-589183C17DC6}"/>
              </a:ext>
            </a:extLst>
          </p:cNvPr>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Rechteck 48">
            <a:extLst>
              <a:ext uri="{FF2B5EF4-FFF2-40B4-BE49-F238E27FC236}">
                <a16:creationId xmlns:a16="http://schemas.microsoft.com/office/drawing/2014/main" id="{9217BA8F-7F53-F671-2B1D-36F5EF09BA6A}"/>
              </a:ext>
            </a:extLst>
          </p:cNvPr>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58" name="Rechteck 57">
            <a:extLst>
              <a:ext uri="{FF2B5EF4-FFF2-40B4-BE49-F238E27FC236}">
                <a16:creationId xmlns:a16="http://schemas.microsoft.com/office/drawing/2014/main" id="{9BDB9DA9-DB42-3587-3875-D73A573F587B}"/>
              </a:ext>
            </a:extLst>
          </p:cNvPr>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59" name="Gruppieren 58">
            <a:extLst>
              <a:ext uri="{FF2B5EF4-FFF2-40B4-BE49-F238E27FC236}">
                <a16:creationId xmlns:a16="http://schemas.microsoft.com/office/drawing/2014/main" id="{B81DCCF6-9ED7-776A-073D-D279E2AF0A4E}"/>
              </a:ext>
            </a:extLst>
          </p:cNvPr>
          <p:cNvGrpSpPr/>
          <p:nvPr userDrawn="1"/>
        </p:nvGrpSpPr>
        <p:grpSpPr>
          <a:xfrm>
            <a:off x="781256" y="25194079"/>
            <a:ext cx="28398581" cy="1571700"/>
            <a:chOff x="781257" y="9084208"/>
            <a:chExt cx="28398581" cy="1571700"/>
          </a:xfrm>
        </p:grpSpPr>
        <p:sp>
          <p:nvSpPr>
            <p:cNvPr id="60" name="Rechteck 59">
              <a:extLst>
                <a:ext uri="{FF2B5EF4-FFF2-40B4-BE49-F238E27FC236}">
                  <a16:creationId xmlns:a16="http://schemas.microsoft.com/office/drawing/2014/main" id="{849189A9-C2F0-C61F-AB4D-3AD4530C3B39}"/>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61" name="Ellipse 60">
              <a:extLst>
                <a:ext uri="{FF2B5EF4-FFF2-40B4-BE49-F238E27FC236}">
                  <a16:creationId xmlns:a16="http://schemas.microsoft.com/office/drawing/2014/main" id="{340DADE8-A6C2-CA21-C94A-67A1589ECAA7}"/>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62" name="Rechteck 61">
            <a:extLst>
              <a:ext uri="{FF2B5EF4-FFF2-40B4-BE49-F238E27FC236}">
                <a16:creationId xmlns:a16="http://schemas.microsoft.com/office/drawing/2014/main" id="{2576D218-1D56-21B7-0C2C-6A46AE8D6DFC}"/>
              </a:ext>
            </a:extLst>
          </p:cNvPr>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3" name="Rechteck 62">
            <a:extLst>
              <a:ext uri="{FF2B5EF4-FFF2-40B4-BE49-F238E27FC236}">
                <a16:creationId xmlns:a16="http://schemas.microsoft.com/office/drawing/2014/main" id="{EF26F229-31DD-80B1-06BD-47652C24FB6D}"/>
              </a:ext>
            </a:extLst>
          </p:cNvPr>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64" name="Gruppieren 63">
            <a:extLst>
              <a:ext uri="{FF2B5EF4-FFF2-40B4-BE49-F238E27FC236}">
                <a16:creationId xmlns:a16="http://schemas.microsoft.com/office/drawing/2014/main" id="{072091B0-9029-E80E-9613-EBED63BD4281}"/>
              </a:ext>
            </a:extLst>
          </p:cNvPr>
          <p:cNvGrpSpPr/>
          <p:nvPr userDrawn="1"/>
        </p:nvGrpSpPr>
        <p:grpSpPr>
          <a:xfrm>
            <a:off x="781256" y="34885445"/>
            <a:ext cx="28398581" cy="1571700"/>
            <a:chOff x="781257" y="9084208"/>
            <a:chExt cx="28398581" cy="1571700"/>
          </a:xfrm>
        </p:grpSpPr>
        <p:sp>
          <p:nvSpPr>
            <p:cNvPr id="65" name="Rechteck 64">
              <a:extLst>
                <a:ext uri="{FF2B5EF4-FFF2-40B4-BE49-F238E27FC236}">
                  <a16:creationId xmlns:a16="http://schemas.microsoft.com/office/drawing/2014/main" id="{CEC5C5B5-40F2-7AC3-25A1-D6FB476BC365}"/>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66" name="Ellipse 65">
              <a:extLst>
                <a:ext uri="{FF2B5EF4-FFF2-40B4-BE49-F238E27FC236}">
                  <a16:creationId xmlns:a16="http://schemas.microsoft.com/office/drawing/2014/main" id="{F42D3CEE-C44A-4D83-248A-2E9B83BD4E76}"/>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67" name="Rechteck 66">
            <a:extLst>
              <a:ext uri="{FF2B5EF4-FFF2-40B4-BE49-F238E27FC236}">
                <a16:creationId xmlns:a16="http://schemas.microsoft.com/office/drawing/2014/main" id="{47FA5022-8F24-EFBE-F445-F8A2C3C83E3A}"/>
              </a:ext>
            </a:extLst>
          </p:cNvPr>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8" name="Textplatzhalter 58">
            <a:extLst>
              <a:ext uri="{FF2B5EF4-FFF2-40B4-BE49-F238E27FC236}">
                <a16:creationId xmlns:a16="http://schemas.microsoft.com/office/drawing/2014/main" id="{4E471165-9A0D-F504-E8E5-30529EDBB562}"/>
              </a:ext>
            </a:extLst>
          </p:cNvPr>
          <p:cNvSpPr>
            <a:spLocks noGrp="1"/>
          </p:cNvSpPr>
          <p:nvPr>
            <p:ph type="body" sz="quarter" idx="13"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69" name="Textplatzhalter 58">
            <a:extLst>
              <a:ext uri="{FF2B5EF4-FFF2-40B4-BE49-F238E27FC236}">
                <a16:creationId xmlns:a16="http://schemas.microsoft.com/office/drawing/2014/main" id="{8CD295C5-0BA5-F3F9-6D2B-6C731ECB0336}"/>
              </a:ext>
            </a:extLst>
          </p:cNvPr>
          <p:cNvSpPr>
            <a:spLocks noGrp="1"/>
          </p:cNvSpPr>
          <p:nvPr>
            <p:ph type="body" sz="quarter" idx="14"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70" name="Textplatzhalter 58">
            <a:extLst>
              <a:ext uri="{FF2B5EF4-FFF2-40B4-BE49-F238E27FC236}">
                <a16:creationId xmlns:a16="http://schemas.microsoft.com/office/drawing/2014/main" id="{0F627A0A-C93F-BC8C-088E-C52EF0FEB052}"/>
              </a:ext>
            </a:extLst>
          </p:cNvPr>
          <p:cNvSpPr>
            <a:spLocks noGrp="1"/>
          </p:cNvSpPr>
          <p:nvPr>
            <p:ph type="body" sz="quarter" idx="15"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71" name="Textplatzhalter 58">
            <a:extLst>
              <a:ext uri="{FF2B5EF4-FFF2-40B4-BE49-F238E27FC236}">
                <a16:creationId xmlns:a16="http://schemas.microsoft.com/office/drawing/2014/main" id="{CF60A292-52D9-5C56-6D80-9329333593B6}"/>
              </a:ext>
            </a:extLst>
          </p:cNvPr>
          <p:cNvSpPr>
            <a:spLocks noGrp="1"/>
          </p:cNvSpPr>
          <p:nvPr>
            <p:ph type="body" sz="quarter" idx="16" hasCustomPrompt="1"/>
          </p:nvPr>
        </p:nvSpPr>
        <p:spPr>
          <a:xfrm>
            <a:off x="2096542" y="35062937"/>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72" name="Textplatzhalter 64">
            <a:extLst>
              <a:ext uri="{FF2B5EF4-FFF2-40B4-BE49-F238E27FC236}">
                <a16:creationId xmlns:a16="http://schemas.microsoft.com/office/drawing/2014/main" id="{77DF738A-66B2-4CDD-08B3-4E63E4D681B3}"/>
              </a:ext>
            </a:extLst>
          </p:cNvPr>
          <p:cNvSpPr>
            <a:spLocks noGrp="1"/>
          </p:cNvSpPr>
          <p:nvPr>
            <p:ph type="body" sz="quarter" idx="17" hasCustomPrompt="1"/>
          </p:nvPr>
        </p:nvSpPr>
        <p:spPr>
          <a:xfrm>
            <a:off x="1468423" y="8847655"/>
            <a:ext cx="27360000" cy="2520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3" name="Textplatzhalter 64">
            <a:extLst>
              <a:ext uri="{FF2B5EF4-FFF2-40B4-BE49-F238E27FC236}">
                <a16:creationId xmlns:a16="http://schemas.microsoft.com/office/drawing/2014/main" id="{2E176A94-5940-11FA-FC49-45D71258B53B}"/>
              </a:ext>
            </a:extLst>
          </p:cNvPr>
          <p:cNvSpPr>
            <a:spLocks noGrp="1"/>
          </p:cNvSpPr>
          <p:nvPr>
            <p:ph type="body" sz="quarter" idx="18"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4" name="Textplatzhalter 64">
            <a:extLst>
              <a:ext uri="{FF2B5EF4-FFF2-40B4-BE49-F238E27FC236}">
                <a16:creationId xmlns:a16="http://schemas.microsoft.com/office/drawing/2014/main" id="{DA05761A-0ACD-92DF-8F4F-E41D08A33920}"/>
              </a:ext>
            </a:extLst>
          </p:cNvPr>
          <p:cNvSpPr>
            <a:spLocks noGrp="1"/>
          </p:cNvSpPr>
          <p:nvPr>
            <p:ph type="body" sz="quarter" idx="19"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5" name="Textplatzhalter 64">
            <a:extLst>
              <a:ext uri="{FF2B5EF4-FFF2-40B4-BE49-F238E27FC236}">
                <a16:creationId xmlns:a16="http://schemas.microsoft.com/office/drawing/2014/main" id="{60804D3D-2AC2-8EF9-8A3F-8C53034BBBA6}"/>
              </a:ext>
            </a:extLst>
          </p:cNvPr>
          <p:cNvSpPr>
            <a:spLocks noGrp="1"/>
          </p:cNvSpPr>
          <p:nvPr>
            <p:ph type="body" sz="quarter" idx="20"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6" name="Textplatzhalter 64">
            <a:extLst>
              <a:ext uri="{FF2B5EF4-FFF2-40B4-BE49-F238E27FC236}">
                <a16:creationId xmlns:a16="http://schemas.microsoft.com/office/drawing/2014/main" id="{2F458000-E17D-B02A-DD81-4D1A118C506D}"/>
              </a:ext>
            </a:extLst>
          </p:cNvPr>
          <p:cNvSpPr>
            <a:spLocks noGrp="1"/>
          </p:cNvSpPr>
          <p:nvPr>
            <p:ph type="body" sz="quarter" idx="21"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7" name="Textplatzhalter 64">
            <a:extLst>
              <a:ext uri="{FF2B5EF4-FFF2-40B4-BE49-F238E27FC236}">
                <a16:creationId xmlns:a16="http://schemas.microsoft.com/office/drawing/2014/main" id="{4039308E-ADC2-AB0F-DFF5-F1C66B79AC90}"/>
              </a:ext>
            </a:extLst>
          </p:cNvPr>
          <p:cNvSpPr>
            <a:spLocks noGrp="1"/>
          </p:cNvSpPr>
          <p:nvPr>
            <p:ph type="body" sz="quarter" idx="22"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78" name="Textplatzhalter 64">
            <a:extLst>
              <a:ext uri="{FF2B5EF4-FFF2-40B4-BE49-F238E27FC236}">
                <a16:creationId xmlns:a16="http://schemas.microsoft.com/office/drawing/2014/main" id="{7F4D0EC0-6638-5200-554D-35158424753A}"/>
              </a:ext>
            </a:extLst>
          </p:cNvPr>
          <p:cNvSpPr>
            <a:spLocks noGrp="1"/>
          </p:cNvSpPr>
          <p:nvPr>
            <p:ph type="body" sz="quarter" idx="23"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grpSp>
        <p:nvGrpSpPr>
          <p:cNvPr id="10" name="Gruppieren 9">
            <a:extLst>
              <a:ext uri="{FF2B5EF4-FFF2-40B4-BE49-F238E27FC236}">
                <a16:creationId xmlns:a16="http://schemas.microsoft.com/office/drawing/2014/main" id="{E446A873-2D7C-969C-7020-A9B8DC1C0015}"/>
              </a:ext>
            </a:extLst>
          </p:cNvPr>
          <p:cNvGrpSpPr/>
          <p:nvPr userDrawn="1"/>
        </p:nvGrpSpPr>
        <p:grpSpPr>
          <a:xfrm>
            <a:off x="920485" y="40459907"/>
            <a:ext cx="18716890" cy="1450952"/>
            <a:chOff x="2924066" y="30043822"/>
            <a:chExt cx="20016028" cy="1551662"/>
          </a:xfrm>
        </p:grpSpPr>
        <p:pic>
          <p:nvPicPr>
            <p:cNvPr id="16" name="Grafik 15">
              <a:extLst>
                <a:ext uri="{FF2B5EF4-FFF2-40B4-BE49-F238E27FC236}">
                  <a16:creationId xmlns:a16="http://schemas.microsoft.com/office/drawing/2014/main" id="{DD5C74A9-62E1-D3F7-5B5E-8EA97F78D9F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112258" y="30070572"/>
              <a:ext cx="2027942" cy="1482752"/>
            </a:xfrm>
            <a:prstGeom prst="rect">
              <a:avLst/>
            </a:prstGeom>
          </p:spPr>
        </p:pic>
        <p:pic>
          <p:nvPicPr>
            <p:cNvPr id="17" name="Grafik 16">
              <a:extLst>
                <a:ext uri="{FF2B5EF4-FFF2-40B4-BE49-F238E27FC236}">
                  <a16:creationId xmlns:a16="http://schemas.microsoft.com/office/drawing/2014/main" id="{1AB3E8C2-6756-6C72-01DF-164D0D543BC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385918" y="30043822"/>
              <a:ext cx="1497391" cy="1486845"/>
            </a:xfrm>
            <a:prstGeom prst="rect">
              <a:avLst/>
            </a:prstGeom>
          </p:spPr>
        </p:pic>
        <p:pic>
          <p:nvPicPr>
            <p:cNvPr id="18" name="Grafik 17">
              <a:extLst>
                <a:ext uri="{FF2B5EF4-FFF2-40B4-BE49-F238E27FC236}">
                  <a16:creationId xmlns:a16="http://schemas.microsoft.com/office/drawing/2014/main" id="{B39D2BF4-057D-FA70-343E-02690F253C22}"/>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5575489" y="30245096"/>
              <a:ext cx="2459353" cy="1153013"/>
            </a:xfrm>
            <a:prstGeom prst="rect">
              <a:avLst/>
            </a:prstGeom>
          </p:spPr>
        </p:pic>
        <p:pic>
          <p:nvPicPr>
            <p:cNvPr id="20" name="Grafik 19" descr="Ein Bild, das Text, Schrift, Screenshot, Grafiken enthält.">
              <a:extLst>
                <a:ext uri="{FF2B5EF4-FFF2-40B4-BE49-F238E27FC236}">
                  <a16:creationId xmlns:a16="http://schemas.microsoft.com/office/drawing/2014/main" id="{51BE5ED3-CB0F-9159-7192-2C154894EBA9}"/>
                </a:ext>
              </a:extLst>
            </p:cNvPr>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2924066" y="30245096"/>
              <a:ext cx="2395194" cy="1092610"/>
            </a:xfrm>
            <a:prstGeom prst="rect">
              <a:avLst/>
            </a:prstGeom>
          </p:spPr>
        </p:pic>
        <p:pic>
          <p:nvPicPr>
            <p:cNvPr id="21" name="Grafik 20">
              <a:extLst>
                <a:ext uri="{FF2B5EF4-FFF2-40B4-BE49-F238E27FC236}">
                  <a16:creationId xmlns:a16="http://schemas.microsoft.com/office/drawing/2014/main" id="{554AE116-4CA4-AAC2-22B9-1F374B2F75D0}"/>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138483" y="30194720"/>
              <a:ext cx="2992776" cy="1400764"/>
            </a:xfrm>
            <a:prstGeom prst="rect">
              <a:avLst/>
            </a:prstGeom>
          </p:spPr>
        </p:pic>
        <p:pic>
          <p:nvPicPr>
            <p:cNvPr id="22" name="Grafik 21">
              <a:extLst>
                <a:ext uri="{FF2B5EF4-FFF2-40B4-BE49-F238E27FC236}">
                  <a16:creationId xmlns:a16="http://schemas.microsoft.com/office/drawing/2014/main" id="{28FBD801-66D7-D615-E74D-EAA7990A7C09}"/>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3188915" y="30416453"/>
              <a:ext cx="2133592" cy="790990"/>
            </a:xfrm>
            <a:prstGeom prst="rect">
              <a:avLst/>
            </a:prstGeom>
          </p:spPr>
        </p:pic>
        <p:pic>
          <p:nvPicPr>
            <p:cNvPr id="23" name="Grafik 22">
              <a:extLst>
                <a:ext uri="{FF2B5EF4-FFF2-40B4-BE49-F238E27FC236}">
                  <a16:creationId xmlns:a16="http://schemas.microsoft.com/office/drawing/2014/main" id="{D80A794C-6807-8368-4333-98F007E26799}"/>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16946720" y="30367047"/>
              <a:ext cx="2872451" cy="840397"/>
            </a:xfrm>
            <a:prstGeom prst="rect">
              <a:avLst/>
            </a:prstGeom>
          </p:spPr>
        </p:pic>
        <p:pic>
          <p:nvPicPr>
            <p:cNvPr id="24" name="Grafik 23">
              <a:extLst>
                <a:ext uri="{FF2B5EF4-FFF2-40B4-BE49-F238E27FC236}">
                  <a16:creationId xmlns:a16="http://schemas.microsoft.com/office/drawing/2014/main" id="{4B8A8394-4BE6-C94D-DFF3-0438D5418B0C}"/>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19881458" y="30115441"/>
              <a:ext cx="3058636" cy="1242813"/>
            </a:xfrm>
            <a:prstGeom prst="rect">
              <a:avLst/>
            </a:prstGeom>
          </p:spPr>
        </p:pic>
      </p:grpSp>
    </p:spTree>
    <p:extLst>
      <p:ext uri="{BB962C8B-B14F-4D97-AF65-F5344CB8AC3E}">
        <p14:creationId xmlns:p14="http://schemas.microsoft.com/office/powerpoint/2010/main" val="20921938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338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xed Layout – Blank">
    <p:bg>
      <p:bgPr>
        <a:solidFill>
          <a:srgbClr val="F7F9F9"/>
        </a:solidFill>
        <a:effectLst/>
      </p:bgPr>
    </p:bg>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085E77D7-60D3-46B7-D75E-DA9EFB8024AC}"/>
              </a:ext>
            </a:extLst>
          </p:cNvPr>
          <p:cNvSpPr>
            <a:spLocks noGrp="1"/>
          </p:cNvSpPr>
          <p:nvPr>
            <p:ph type="body" sz="quarter" idx="10" hasCustomPrompt="1"/>
          </p:nvPr>
        </p:nvSpPr>
        <p:spPr>
          <a:xfrm>
            <a:off x="10637838" y="1058863"/>
            <a:ext cx="18542000" cy="2241531"/>
          </a:xfrm>
        </p:spPr>
        <p:txBody>
          <a:bodyPr lIns="0" tIns="0" rIns="0" bIns="0">
            <a:normAutofit/>
          </a:bodyPr>
          <a:lstStyle>
            <a:lvl1pPr marL="0" indent="0" algn="r">
              <a:lnSpc>
                <a:spcPct val="100000"/>
              </a:lnSpc>
              <a:spcBef>
                <a:spcPts val="0"/>
              </a:spcBef>
              <a:buNone/>
              <a:defRPr sz="8000">
                <a:solidFill>
                  <a:schemeClr val="bg1"/>
                </a:solidFill>
                <a:latin typeface="+mj-lt"/>
              </a:defRPr>
            </a:lvl1pPr>
          </a:lstStyle>
          <a:p>
            <a:pPr lvl="0"/>
            <a:r>
              <a:rPr lang="de-DE" dirty="0"/>
              <a:t>Titel eingeben</a:t>
            </a:r>
          </a:p>
        </p:txBody>
      </p:sp>
      <p:sp>
        <p:nvSpPr>
          <p:cNvPr id="11" name="Textplatzhalter 10">
            <a:extLst>
              <a:ext uri="{FF2B5EF4-FFF2-40B4-BE49-F238E27FC236}">
                <a16:creationId xmlns:a16="http://schemas.microsoft.com/office/drawing/2014/main" id="{FE36AC91-0897-CB53-5975-8C22F5C82AA3}"/>
              </a:ext>
            </a:extLst>
          </p:cNvPr>
          <p:cNvSpPr>
            <a:spLocks noGrp="1"/>
          </p:cNvSpPr>
          <p:nvPr>
            <p:ph type="body" sz="quarter" idx="11" hasCustomPrompt="1"/>
          </p:nvPr>
        </p:nvSpPr>
        <p:spPr>
          <a:xfrm>
            <a:off x="10637838" y="3813400"/>
            <a:ext cx="18542000" cy="480496"/>
          </a:xfrm>
        </p:spPr>
        <p:txBody>
          <a:bodyPr lIns="0" tIns="0" rIns="0" bIns="0">
            <a:normAutofit/>
          </a:bodyPr>
          <a:lstStyle>
            <a:lvl1pPr marL="0" indent="0" algn="r">
              <a:buNone/>
              <a:defRPr sz="3600">
                <a:solidFill>
                  <a:schemeClr val="bg1"/>
                </a:solidFill>
                <a:latin typeface="+mn-lt"/>
              </a:defRPr>
            </a:lvl1pPr>
          </a:lstStyle>
          <a:p>
            <a:pPr lvl="0"/>
            <a:r>
              <a:rPr lang="de-AT" dirty="0"/>
              <a:t>A. Autor 1, A. Autorin 2</a:t>
            </a:r>
          </a:p>
        </p:txBody>
      </p:sp>
      <p:sp>
        <p:nvSpPr>
          <p:cNvPr id="13" name="Textplatzhalter 12">
            <a:extLst>
              <a:ext uri="{FF2B5EF4-FFF2-40B4-BE49-F238E27FC236}">
                <a16:creationId xmlns:a16="http://schemas.microsoft.com/office/drawing/2014/main" id="{5001AAD5-C7B9-8CF7-7583-23270C1613E8}"/>
              </a:ext>
            </a:extLst>
          </p:cNvPr>
          <p:cNvSpPr>
            <a:spLocks noGrp="1"/>
          </p:cNvSpPr>
          <p:nvPr>
            <p:ph type="body" sz="quarter" idx="12" hasCustomPrompt="1"/>
          </p:nvPr>
        </p:nvSpPr>
        <p:spPr>
          <a:xfrm>
            <a:off x="10637838" y="4485485"/>
            <a:ext cx="18542000" cy="873303"/>
          </a:xfrm>
        </p:spPr>
        <p:txBody>
          <a:bodyPr lIns="0" tIns="0" rIns="0" bIns="0">
            <a:normAutofit/>
          </a:bodyPr>
          <a:lstStyle>
            <a:lvl1pPr marL="0" indent="0" algn="r">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37" name="Textplatzhalter 36">
            <a:extLst>
              <a:ext uri="{FF2B5EF4-FFF2-40B4-BE49-F238E27FC236}">
                <a16:creationId xmlns:a16="http://schemas.microsoft.com/office/drawing/2014/main" id="{075123F1-470E-E281-C0AC-0CC15787C494}"/>
              </a:ext>
            </a:extLst>
          </p:cNvPr>
          <p:cNvSpPr>
            <a:spLocks noGrp="1"/>
          </p:cNvSpPr>
          <p:nvPr>
            <p:ph type="body" sz="quarter" idx="13" hasCustomPrompt="1"/>
          </p:nvPr>
        </p:nvSpPr>
        <p:spPr>
          <a:xfrm>
            <a:off x="18035752" y="40247038"/>
            <a:ext cx="11144086" cy="1529394"/>
          </a:xfrm>
        </p:spPr>
        <p:txBody>
          <a:bodyPr lIns="0" tIns="0" rIns="0" bIns="0">
            <a:normAutofit/>
          </a:bodyPr>
          <a:lstStyle>
            <a:lvl1pPr marL="0" marR="0" indent="0" algn="r" defTabSz="3027487" rtl="0" eaLnBrk="1" fontAlgn="auto" latinLnBrk="0" hangingPunct="1">
              <a:lnSpc>
                <a:spcPct val="110000"/>
              </a:lnSpc>
              <a:spcBef>
                <a:spcPts val="0"/>
              </a:spcBef>
              <a:spcAft>
                <a:spcPts val="0"/>
              </a:spcAft>
              <a:buClrTx/>
              <a:buSzTx/>
              <a:buFont typeface="Arial" panose="020B0604020202020204" pitchFamily="34" charset="0"/>
              <a:buNone/>
              <a:tabLst/>
              <a:defRPr sz="1800">
                <a:latin typeface="+mn-lt"/>
              </a:defRPr>
            </a:lvl1pPr>
          </a:lstStyle>
          <a:p>
            <a:pPr lvl="0"/>
            <a:r>
              <a:rPr lang="en-US" dirty="0"/>
              <a:t>funded by</a:t>
            </a:r>
            <a:endParaRPr lang="de-AT" dirty="0"/>
          </a:p>
        </p:txBody>
      </p:sp>
      <p:pic>
        <p:nvPicPr>
          <p:cNvPr id="2" name="Grafik 1">
            <a:extLst>
              <a:ext uri="{FF2B5EF4-FFF2-40B4-BE49-F238E27FC236}">
                <a16:creationId xmlns:a16="http://schemas.microsoft.com/office/drawing/2014/main" id="{C807CD92-DF23-8D23-8E17-E20CA6F6D82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95861"/>
            <a:ext cx="9593764" cy="4388315"/>
          </a:xfrm>
          <a:prstGeom prst="rect">
            <a:avLst/>
          </a:prstGeom>
        </p:spPr>
      </p:pic>
      <p:sp>
        <p:nvSpPr>
          <p:cNvPr id="3" name="Rechteck 2">
            <a:extLst>
              <a:ext uri="{FF2B5EF4-FFF2-40B4-BE49-F238E27FC236}">
                <a16:creationId xmlns:a16="http://schemas.microsoft.com/office/drawing/2014/main" id="{E6C377CF-9542-E466-4497-E46C872E1F71}"/>
              </a:ext>
            </a:extLst>
          </p:cNvPr>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 name="Gruppieren 3">
            <a:extLst>
              <a:ext uri="{FF2B5EF4-FFF2-40B4-BE49-F238E27FC236}">
                <a16:creationId xmlns:a16="http://schemas.microsoft.com/office/drawing/2014/main" id="{3D7B27FC-5065-6D39-19DF-B45045414E4E}"/>
              </a:ext>
            </a:extLst>
          </p:cNvPr>
          <p:cNvGrpSpPr/>
          <p:nvPr userDrawn="1"/>
        </p:nvGrpSpPr>
        <p:grpSpPr>
          <a:xfrm>
            <a:off x="781257" y="6483371"/>
            <a:ext cx="28398581" cy="1571700"/>
            <a:chOff x="781257" y="6483371"/>
            <a:chExt cx="28398581" cy="1571700"/>
          </a:xfrm>
        </p:grpSpPr>
        <p:sp>
          <p:nvSpPr>
            <p:cNvPr id="5" name="Rechteck 4">
              <a:extLst>
                <a:ext uri="{FF2B5EF4-FFF2-40B4-BE49-F238E27FC236}">
                  <a16:creationId xmlns:a16="http://schemas.microsoft.com/office/drawing/2014/main" id="{E675F0A0-9490-D00A-3D09-726F4853E77D}"/>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6" name="Ellipse 5">
              <a:extLst>
                <a:ext uri="{FF2B5EF4-FFF2-40B4-BE49-F238E27FC236}">
                  <a16:creationId xmlns:a16="http://schemas.microsoft.com/office/drawing/2014/main" id="{A9DCD7D8-46C1-9AD1-047F-4B396B6FF994}"/>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7" name="Rechteck 6">
            <a:extLst>
              <a:ext uri="{FF2B5EF4-FFF2-40B4-BE49-F238E27FC236}">
                <a16:creationId xmlns:a16="http://schemas.microsoft.com/office/drawing/2014/main" id="{50259FB2-8238-DE12-F0C8-B93FBBC7163F}"/>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8" name="Ellipse 7">
            <a:extLst>
              <a:ext uri="{FF2B5EF4-FFF2-40B4-BE49-F238E27FC236}">
                <a16:creationId xmlns:a16="http://schemas.microsoft.com/office/drawing/2014/main" id="{2C2FA6EA-9626-050C-5BA8-67F396166C4D}"/>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10" name="Rechteck 9">
            <a:extLst>
              <a:ext uri="{FF2B5EF4-FFF2-40B4-BE49-F238E27FC236}">
                <a16:creationId xmlns:a16="http://schemas.microsoft.com/office/drawing/2014/main" id="{6FF599BA-035E-D269-8E5D-99A363F862C7}"/>
              </a:ext>
            </a:extLst>
          </p:cNvPr>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2" name="Rechteck 11">
            <a:extLst>
              <a:ext uri="{FF2B5EF4-FFF2-40B4-BE49-F238E27FC236}">
                <a16:creationId xmlns:a16="http://schemas.microsoft.com/office/drawing/2014/main" id="{BBC3403E-19BA-674E-91D3-2AC259FBC0EC}"/>
              </a:ext>
            </a:extLst>
          </p:cNvPr>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Rechteck 13">
            <a:extLst>
              <a:ext uri="{FF2B5EF4-FFF2-40B4-BE49-F238E27FC236}">
                <a16:creationId xmlns:a16="http://schemas.microsoft.com/office/drawing/2014/main" id="{5184EBB1-565E-42E0-4C3A-A658ECBBAF3C}"/>
              </a:ext>
            </a:extLst>
          </p:cNvPr>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15" name="Gruppieren 14">
            <a:extLst>
              <a:ext uri="{FF2B5EF4-FFF2-40B4-BE49-F238E27FC236}">
                <a16:creationId xmlns:a16="http://schemas.microsoft.com/office/drawing/2014/main" id="{915FA2F7-6857-A706-BB7C-937CA5B277B8}"/>
              </a:ext>
            </a:extLst>
          </p:cNvPr>
          <p:cNvGrpSpPr/>
          <p:nvPr userDrawn="1"/>
        </p:nvGrpSpPr>
        <p:grpSpPr>
          <a:xfrm>
            <a:off x="781256" y="25194079"/>
            <a:ext cx="28398581" cy="1571700"/>
            <a:chOff x="781257" y="9084208"/>
            <a:chExt cx="28398581" cy="1571700"/>
          </a:xfrm>
        </p:grpSpPr>
        <p:sp>
          <p:nvSpPr>
            <p:cNvPr id="19" name="Rechteck 18">
              <a:extLst>
                <a:ext uri="{FF2B5EF4-FFF2-40B4-BE49-F238E27FC236}">
                  <a16:creationId xmlns:a16="http://schemas.microsoft.com/office/drawing/2014/main" id="{CC3EDEA0-FB62-F925-C449-31BA59696A42}"/>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36" name="Ellipse 35">
              <a:extLst>
                <a:ext uri="{FF2B5EF4-FFF2-40B4-BE49-F238E27FC236}">
                  <a16:creationId xmlns:a16="http://schemas.microsoft.com/office/drawing/2014/main" id="{BA657146-E8D1-0A44-8340-833E6550F456}"/>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38" name="Rechteck 37">
            <a:extLst>
              <a:ext uri="{FF2B5EF4-FFF2-40B4-BE49-F238E27FC236}">
                <a16:creationId xmlns:a16="http://schemas.microsoft.com/office/drawing/2014/main" id="{3A231D6E-005A-23AA-EEDD-6E43140581EE}"/>
              </a:ext>
            </a:extLst>
          </p:cNvPr>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9" name="Rechteck 38">
            <a:extLst>
              <a:ext uri="{FF2B5EF4-FFF2-40B4-BE49-F238E27FC236}">
                <a16:creationId xmlns:a16="http://schemas.microsoft.com/office/drawing/2014/main" id="{5F4A9A8D-B59A-79C5-D19F-C67E40C3B72B}"/>
              </a:ext>
            </a:extLst>
          </p:cNvPr>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0" name="Gruppieren 39">
            <a:extLst>
              <a:ext uri="{FF2B5EF4-FFF2-40B4-BE49-F238E27FC236}">
                <a16:creationId xmlns:a16="http://schemas.microsoft.com/office/drawing/2014/main" id="{92BD3C0D-72C3-66CD-B2C4-14C0DFBB5D34}"/>
              </a:ext>
            </a:extLst>
          </p:cNvPr>
          <p:cNvGrpSpPr/>
          <p:nvPr userDrawn="1"/>
        </p:nvGrpSpPr>
        <p:grpSpPr>
          <a:xfrm>
            <a:off x="781256" y="34885445"/>
            <a:ext cx="28398581" cy="1571700"/>
            <a:chOff x="781257" y="9084208"/>
            <a:chExt cx="28398581" cy="1571700"/>
          </a:xfrm>
        </p:grpSpPr>
        <p:sp>
          <p:nvSpPr>
            <p:cNvPr id="41" name="Rechteck 40">
              <a:extLst>
                <a:ext uri="{FF2B5EF4-FFF2-40B4-BE49-F238E27FC236}">
                  <a16:creationId xmlns:a16="http://schemas.microsoft.com/office/drawing/2014/main" id="{CD59E203-D290-C52B-D1FE-753F6BA182D9}"/>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42" name="Ellipse 41">
              <a:extLst>
                <a:ext uri="{FF2B5EF4-FFF2-40B4-BE49-F238E27FC236}">
                  <a16:creationId xmlns:a16="http://schemas.microsoft.com/office/drawing/2014/main" id="{D8F7157A-81B7-998C-CFC8-E478996A4BF0}"/>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43" name="Rechteck 42">
            <a:extLst>
              <a:ext uri="{FF2B5EF4-FFF2-40B4-BE49-F238E27FC236}">
                <a16:creationId xmlns:a16="http://schemas.microsoft.com/office/drawing/2014/main" id="{3143E588-2231-805E-02DF-F6F14B9E73FE}"/>
              </a:ext>
            </a:extLst>
          </p:cNvPr>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4" name="Textplatzhalter 58">
            <a:extLst>
              <a:ext uri="{FF2B5EF4-FFF2-40B4-BE49-F238E27FC236}">
                <a16:creationId xmlns:a16="http://schemas.microsoft.com/office/drawing/2014/main" id="{80D74F42-5C15-BC3E-94E6-935B0E38825D}"/>
              </a:ext>
            </a:extLst>
          </p:cNvPr>
          <p:cNvSpPr>
            <a:spLocks noGrp="1"/>
          </p:cNvSpPr>
          <p:nvPr>
            <p:ph type="body" sz="quarter" idx="14"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45" name="Textplatzhalter 58">
            <a:extLst>
              <a:ext uri="{FF2B5EF4-FFF2-40B4-BE49-F238E27FC236}">
                <a16:creationId xmlns:a16="http://schemas.microsoft.com/office/drawing/2014/main" id="{05427E71-D0D2-244D-AA5C-6FE143C5DFEB}"/>
              </a:ext>
            </a:extLst>
          </p:cNvPr>
          <p:cNvSpPr>
            <a:spLocks noGrp="1"/>
          </p:cNvSpPr>
          <p:nvPr>
            <p:ph type="body" sz="quarter" idx="15"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46" name="Textplatzhalter 58">
            <a:extLst>
              <a:ext uri="{FF2B5EF4-FFF2-40B4-BE49-F238E27FC236}">
                <a16:creationId xmlns:a16="http://schemas.microsoft.com/office/drawing/2014/main" id="{E0B9A2E4-AF46-932D-85EF-06C8B52CC005}"/>
              </a:ext>
            </a:extLst>
          </p:cNvPr>
          <p:cNvSpPr>
            <a:spLocks noGrp="1"/>
          </p:cNvSpPr>
          <p:nvPr>
            <p:ph type="body" sz="quarter" idx="16"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47" name="Textplatzhalter 58">
            <a:extLst>
              <a:ext uri="{FF2B5EF4-FFF2-40B4-BE49-F238E27FC236}">
                <a16:creationId xmlns:a16="http://schemas.microsoft.com/office/drawing/2014/main" id="{5AD79C5F-0DD1-F54A-E38E-BE4DBE0A3894}"/>
              </a:ext>
            </a:extLst>
          </p:cNvPr>
          <p:cNvSpPr>
            <a:spLocks noGrp="1"/>
          </p:cNvSpPr>
          <p:nvPr>
            <p:ph type="body" sz="quarter" idx="17" hasCustomPrompt="1"/>
          </p:nvPr>
        </p:nvSpPr>
        <p:spPr>
          <a:xfrm>
            <a:off x="2096542" y="35062937"/>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48" name="Textplatzhalter 64">
            <a:extLst>
              <a:ext uri="{FF2B5EF4-FFF2-40B4-BE49-F238E27FC236}">
                <a16:creationId xmlns:a16="http://schemas.microsoft.com/office/drawing/2014/main" id="{1B24BA04-37CB-9678-4856-0B02F1363F8C}"/>
              </a:ext>
            </a:extLst>
          </p:cNvPr>
          <p:cNvSpPr>
            <a:spLocks noGrp="1"/>
          </p:cNvSpPr>
          <p:nvPr>
            <p:ph type="body" sz="quarter" idx="18" hasCustomPrompt="1"/>
          </p:nvPr>
        </p:nvSpPr>
        <p:spPr>
          <a:xfrm>
            <a:off x="1468423" y="8847655"/>
            <a:ext cx="27360000" cy="2520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9" name="Textplatzhalter 64">
            <a:extLst>
              <a:ext uri="{FF2B5EF4-FFF2-40B4-BE49-F238E27FC236}">
                <a16:creationId xmlns:a16="http://schemas.microsoft.com/office/drawing/2014/main" id="{92AF6267-06BC-3C28-4F3B-3012A2C58BCE}"/>
              </a:ext>
            </a:extLst>
          </p:cNvPr>
          <p:cNvSpPr>
            <a:spLocks noGrp="1"/>
          </p:cNvSpPr>
          <p:nvPr>
            <p:ph type="body" sz="quarter" idx="19"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50" name="Textplatzhalter 64">
            <a:extLst>
              <a:ext uri="{FF2B5EF4-FFF2-40B4-BE49-F238E27FC236}">
                <a16:creationId xmlns:a16="http://schemas.microsoft.com/office/drawing/2014/main" id="{DADCBE7B-03BC-80BF-2CD1-D314A4EED5EA}"/>
              </a:ext>
            </a:extLst>
          </p:cNvPr>
          <p:cNvSpPr>
            <a:spLocks noGrp="1"/>
          </p:cNvSpPr>
          <p:nvPr>
            <p:ph type="body" sz="quarter" idx="20"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51" name="Textplatzhalter 64">
            <a:extLst>
              <a:ext uri="{FF2B5EF4-FFF2-40B4-BE49-F238E27FC236}">
                <a16:creationId xmlns:a16="http://schemas.microsoft.com/office/drawing/2014/main" id="{C21B522D-C2ED-D956-B307-08C4E9E8926D}"/>
              </a:ext>
            </a:extLst>
          </p:cNvPr>
          <p:cNvSpPr>
            <a:spLocks noGrp="1"/>
          </p:cNvSpPr>
          <p:nvPr>
            <p:ph type="body" sz="quarter" idx="21"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52" name="Textplatzhalter 64">
            <a:extLst>
              <a:ext uri="{FF2B5EF4-FFF2-40B4-BE49-F238E27FC236}">
                <a16:creationId xmlns:a16="http://schemas.microsoft.com/office/drawing/2014/main" id="{2FF7C3EF-CABC-08AE-42FA-DB912D4CD7BB}"/>
              </a:ext>
            </a:extLst>
          </p:cNvPr>
          <p:cNvSpPr>
            <a:spLocks noGrp="1"/>
          </p:cNvSpPr>
          <p:nvPr>
            <p:ph type="body" sz="quarter" idx="22"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53" name="Textplatzhalter 64">
            <a:extLst>
              <a:ext uri="{FF2B5EF4-FFF2-40B4-BE49-F238E27FC236}">
                <a16:creationId xmlns:a16="http://schemas.microsoft.com/office/drawing/2014/main" id="{7FF63B5F-0AC3-3163-246B-2BCF981AF99B}"/>
              </a:ext>
            </a:extLst>
          </p:cNvPr>
          <p:cNvSpPr>
            <a:spLocks noGrp="1"/>
          </p:cNvSpPr>
          <p:nvPr>
            <p:ph type="body" sz="quarter" idx="23"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54" name="Textplatzhalter 64">
            <a:extLst>
              <a:ext uri="{FF2B5EF4-FFF2-40B4-BE49-F238E27FC236}">
                <a16:creationId xmlns:a16="http://schemas.microsoft.com/office/drawing/2014/main" id="{7B6E9BB4-F9BF-D56B-97CD-862F5355E4A1}"/>
              </a:ext>
            </a:extLst>
          </p:cNvPr>
          <p:cNvSpPr>
            <a:spLocks noGrp="1"/>
          </p:cNvSpPr>
          <p:nvPr>
            <p:ph type="body" sz="quarter" idx="24"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Tree>
    <p:extLst>
      <p:ext uri="{BB962C8B-B14F-4D97-AF65-F5344CB8AC3E}">
        <p14:creationId xmlns:p14="http://schemas.microsoft.com/office/powerpoint/2010/main" val="375994518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orient="horz" pos="338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xed Layout Alt – COMET-K1 DE">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F059D60C-10CA-01F2-E40E-196CA11353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681449" y="653516"/>
            <a:ext cx="9593764" cy="4388315"/>
          </a:xfrm>
          <a:prstGeom prst="rect">
            <a:avLst/>
          </a:prstGeom>
        </p:spPr>
      </p:pic>
      <p:sp>
        <p:nvSpPr>
          <p:cNvPr id="2" name="Textplatzhalter 8">
            <a:extLst>
              <a:ext uri="{FF2B5EF4-FFF2-40B4-BE49-F238E27FC236}">
                <a16:creationId xmlns:a16="http://schemas.microsoft.com/office/drawing/2014/main" id="{CCE2490C-40CD-0721-A1B3-DC3141053B26}"/>
              </a:ext>
            </a:extLst>
          </p:cNvPr>
          <p:cNvSpPr>
            <a:spLocks noGrp="1"/>
          </p:cNvSpPr>
          <p:nvPr>
            <p:ph type="body" sz="quarter" idx="10" hasCustomPrompt="1"/>
          </p:nvPr>
        </p:nvSpPr>
        <p:spPr>
          <a:xfrm>
            <a:off x="1182117" y="1058863"/>
            <a:ext cx="18542000" cy="2241531"/>
          </a:xfrm>
        </p:spPr>
        <p:txBody>
          <a:bodyPr lIns="0" tIns="0" rIns="0" bIns="0">
            <a:normAutofit/>
          </a:bodyPr>
          <a:lstStyle>
            <a:lvl1pPr marL="0" indent="0" algn="l">
              <a:lnSpc>
                <a:spcPct val="100000"/>
              </a:lnSpc>
              <a:spcBef>
                <a:spcPts val="0"/>
              </a:spcBef>
              <a:buNone/>
              <a:defRPr sz="8000">
                <a:solidFill>
                  <a:schemeClr val="bg1"/>
                </a:solidFill>
                <a:latin typeface="+mj-lt"/>
              </a:defRPr>
            </a:lvl1pPr>
          </a:lstStyle>
          <a:p>
            <a:pPr lvl="0"/>
            <a:r>
              <a:rPr lang="de-DE" dirty="0"/>
              <a:t>Titel eingeben</a:t>
            </a:r>
          </a:p>
        </p:txBody>
      </p:sp>
      <p:sp>
        <p:nvSpPr>
          <p:cNvPr id="3" name="Textplatzhalter 10">
            <a:extLst>
              <a:ext uri="{FF2B5EF4-FFF2-40B4-BE49-F238E27FC236}">
                <a16:creationId xmlns:a16="http://schemas.microsoft.com/office/drawing/2014/main" id="{42E3253E-DDC0-3C64-FC02-469C8B935C13}"/>
              </a:ext>
            </a:extLst>
          </p:cNvPr>
          <p:cNvSpPr>
            <a:spLocks noGrp="1"/>
          </p:cNvSpPr>
          <p:nvPr>
            <p:ph type="body" sz="quarter" idx="11" hasCustomPrompt="1"/>
          </p:nvPr>
        </p:nvSpPr>
        <p:spPr>
          <a:xfrm>
            <a:off x="1182117" y="3813400"/>
            <a:ext cx="18542000" cy="480496"/>
          </a:xfrm>
        </p:spPr>
        <p:txBody>
          <a:bodyPr lIns="0" tIns="0" rIns="0" bIns="0">
            <a:normAutofit/>
          </a:bodyPr>
          <a:lstStyle>
            <a:lvl1pPr marL="0" indent="0" algn="l">
              <a:buNone/>
              <a:defRPr sz="3600">
                <a:solidFill>
                  <a:schemeClr val="bg1"/>
                </a:solidFill>
                <a:latin typeface="+mn-lt"/>
              </a:defRPr>
            </a:lvl1pPr>
          </a:lstStyle>
          <a:p>
            <a:pPr lvl="0"/>
            <a:r>
              <a:rPr lang="de-AT" dirty="0"/>
              <a:t>A. Autor 1, A. Autorin 2</a:t>
            </a:r>
          </a:p>
        </p:txBody>
      </p:sp>
      <p:sp>
        <p:nvSpPr>
          <p:cNvPr id="4" name="Textplatzhalter 12">
            <a:extLst>
              <a:ext uri="{FF2B5EF4-FFF2-40B4-BE49-F238E27FC236}">
                <a16:creationId xmlns:a16="http://schemas.microsoft.com/office/drawing/2014/main" id="{8B36C4E5-D0A9-42AC-8FA1-A2C87AA5A951}"/>
              </a:ext>
            </a:extLst>
          </p:cNvPr>
          <p:cNvSpPr>
            <a:spLocks noGrp="1"/>
          </p:cNvSpPr>
          <p:nvPr>
            <p:ph type="body" sz="quarter" idx="12" hasCustomPrompt="1"/>
          </p:nvPr>
        </p:nvSpPr>
        <p:spPr>
          <a:xfrm>
            <a:off x="1182117" y="4485485"/>
            <a:ext cx="18542000" cy="873303"/>
          </a:xfrm>
        </p:spPr>
        <p:txBody>
          <a:bodyPr lIns="0" tIns="0" rIns="0" bIns="0">
            <a:normAutofit/>
          </a:bodyPr>
          <a:lstStyle>
            <a:lvl1pPr marL="0" indent="0" algn="l">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5" name="Rechteck 4">
            <a:extLst>
              <a:ext uri="{FF2B5EF4-FFF2-40B4-BE49-F238E27FC236}">
                <a16:creationId xmlns:a16="http://schemas.microsoft.com/office/drawing/2014/main" id="{5E2BF2CE-AFF0-38F4-613F-4C5F00D69646}"/>
              </a:ext>
            </a:extLst>
          </p:cNvPr>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grpSp>
        <p:nvGrpSpPr>
          <p:cNvPr id="7" name="Gruppieren 6">
            <a:extLst>
              <a:ext uri="{FF2B5EF4-FFF2-40B4-BE49-F238E27FC236}">
                <a16:creationId xmlns:a16="http://schemas.microsoft.com/office/drawing/2014/main" id="{0FEEC9F5-53D4-FFD9-2778-A3ABDFEA8E2E}"/>
              </a:ext>
            </a:extLst>
          </p:cNvPr>
          <p:cNvGrpSpPr/>
          <p:nvPr userDrawn="1"/>
        </p:nvGrpSpPr>
        <p:grpSpPr>
          <a:xfrm>
            <a:off x="781257" y="6483371"/>
            <a:ext cx="28398581" cy="1571700"/>
            <a:chOff x="781257" y="6483371"/>
            <a:chExt cx="28398581" cy="1571700"/>
          </a:xfrm>
        </p:grpSpPr>
        <p:sp>
          <p:nvSpPr>
            <p:cNvPr id="8" name="Rechteck 7">
              <a:extLst>
                <a:ext uri="{FF2B5EF4-FFF2-40B4-BE49-F238E27FC236}">
                  <a16:creationId xmlns:a16="http://schemas.microsoft.com/office/drawing/2014/main" id="{93F26B47-69D9-B099-754B-E0B871DFD4F6}"/>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9" name="Ellipse 8">
              <a:extLst>
                <a:ext uri="{FF2B5EF4-FFF2-40B4-BE49-F238E27FC236}">
                  <a16:creationId xmlns:a16="http://schemas.microsoft.com/office/drawing/2014/main" id="{204CA8AB-1A3B-7C18-26D0-A1E9CF8A9BDC}"/>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10" name="Rechteck 9">
            <a:extLst>
              <a:ext uri="{FF2B5EF4-FFF2-40B4-BE49-F238E27FC236}">
                <a16:creationId xmlns:a16="http://schemas.microsoft.com/office/drawing/2014/main" id="{78E82596-6296-C381-8C9E-ACBB059AF160}"/>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1" name="Ellipse 10">
            <a:extLst>
              <a:ext uri="{FF2B5EF4-FFF2-40B4-BE49-F238E27FC236}">
                <a16:creationId xmlns:a16="http://schemas.microsoft.com/office/drawing/2014/main" id="{CAB2F13F-CCE8-4C15-C5ED-EF70550279F8}"/>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12" name="Rechteck 11">
            <a:extLst>
              <a:ext uri="{FF2B5EF4-FFF2-40B4-BE49-F238E27FC236}">
                <a16:creationId xmlns:a16="http://schemas.microsoft.com/office/drawing/2014/main" id="{B63A07FE-BA52-F7AE-477D-F30B65D3D2D1}"/>
              </a:ext>
            </a:extLst>
          </p:cNvPr>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3" name="Rechteck 12">
            <a:extLst>
              <a:ext uri="{FF2B5EF4-FFF2-40B4-BE49-F238E27FC236}">
                <a16:creationId xmlns:a16="http://schemas.microsoft.com/office/drawing/2014/main" id="{2FDE7C8E-4840-98DF-D97F-374BE517DDFF}"/>
              </a:ext>
            </a:extLst>
          </p:cNvPr>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Rechteck 13">
            <a:extLst>
              <a:ext uri="{FF2B5EF4-FFF2-40B4-BE49-F238E27FC236}">
                <a16:creationId xmlns:a16="http://schemas.microsoft.com/office/drawing/2014/main" id="{A7C0566E-6383-1BB8-BCD1-A8825BE37DDF}"/>
              </a:ext>
            </a:extLst>
          </p:cNvPr>
          <p:cNvSpPr>
            <a:spLocks/>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15" name="Gruppieren 14">
            <a:extLst>
              <a:ext uri="{FF2B5EF4-FFF2-40B4-BE49-F238E27FC236}">
                <a16:creationId xmlns:a16="http://schemas.microsoft.com/office/drawing/2014/main" id="{D678B6B4-9ADF-1328-D1A5-17D98EB41F30}"/>
              </a:ext>
            </a:extLst>
          </p:cNvPr>
          <p:cNvGrpSpPr/>
          <p:nvPr userDrawn="1"/>
        </p:nvGrpSpPr>
        <p:grpSpPr>
          <a:xfrm>
            <a:off x="781256" y="25194079"/>
            <a:ext cx="28398581" cy="1571700"/>
            <a:chOff x="781257" y="9084208"/>
            <a:chExt cx="28398581" cy="1571700"/>
          </a:xfrm>
        </p:grpSpPr>
        <p:sp>
          <p:nvSpPr>
            <p:cNvPr id="16" name="Rechteck 15">
              <a:extLst>
                <a:ext uri="{FF2B5EF4-FFF2-40B4-BE49-F238E27FC236}">
                  <a16:creationId xmlns:a16="http://schemas.microsoft.com/office/drawing/2014/main" id="{A9FD489F-92E8-F574-AC09-C7083160D7D6}"/>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7" name="Ellipse 16">
              <a:extLst>
                <a:ext uri="{FF2B5EF4-FFF2-40B4-BE49-F238E27FC236}">
                  <a16:creationId xmlns:a16="http://schemas.microsoft.com/office/drawing/2014/main" id="{0D038199-435B-3539-CC12-A0D3C63924C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18" name="Rechteck 17">
            <a:extLst>
              <a:ext uri="{FF2B5EF4-FFF2-40B4-BE49-F238E27FC236}">
                <a16:creationId xmlns:a16="http://schemas.microsoft.com/office/drawing/2014/main" id="{7976140D-2445-E851-837E-03F9B6338805}"/>
              </a:ext>
            </a:extLst>
          </p:cNvPr>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a:extLst>
              <a:ext uri="{FF2B5EF4-FFF2-40B4-BE49-F238E27FC236}">
                <a16:creationId xmlns:a16="http://schemas.microsoft.com/office/drawing/2014/main" id="{6A020444-597F-E021-9635-6321787EEA1C}"/>
              </a:ext>
            </a:extLst>
          </p:cNvPr>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20" name="Gruppieren 19">
            <a:extLst>
              <a:ext uri="{FF2B5EF4-FFF2-40B4-BE49-F238E27FC236}">
                <a16:creationId xmlns:a16="http://schemas.microsoft.com/office/drawing/2014/main" id="{515723E9-F634-B4B2-6FED-74E9D53370DB}"/>
              </a:ext>
            </a:extLst>
          </p:cNvPr>
          <p:cNvGrpSpPr/>
          <p:nvPr userDrawn="1"/>
        </p:nvGrpSpPr>
        <p:grpSpPr>
          <a:xfrm>
            <a:off x="781256" y="34885445"/>
            <a:ext cx="28398581" cy="1571700"/>
            <a:chOff x="781257" y="9084208"/>
            <a:chExt cx="28398581" cy="1571700"/>
          </a:xfrm>
        </p:grpSpPr>
        <p:sp>
          <p:nvSpPr>
            <p:cNvPr id="21" name="Rechteck 20">
              <a:extLst>
                <a:ext uri="{FF2B5EF4-FFF2-40B4-BE49-F238E27FC236}">
                  <a16:creationId xmlns:a16="http://schemas.microsoft.com/office/drawing/2014/main" id="{A87E4DB1-2EBD-8F4B-E946-427800CE97EB}"/>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22" name="Ellipse 21">
              <a:extLst>
                <a:ext uri="{FF2B5EF4-FFF2-40B4-BE49-F238E27FC236}">
                  <a16:creationId xmlns:a16="http://schemas.microsoft.com/office/drawing/2014/main" id="{0A3D9660-C7DD-E6B3-4BD4-A853FA52E43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23" name="Rechteck 22">
            <a:extLst>
              <a:ext uri="{FF2B5EF4-FFF2-40B4-BE49-F238E27FC236}">
                <a16:creationId xmlns:a16="http://schemas.microsoft.com/office/drawing/2014/main" id="{08348228-87EF-0D04-C928-21299C3533B4}"/>
              </a:ext>
            </a:extLst>
          </p:cNvPr>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Textfeld 23">
            <a:extLst>
              <a:ext uri="{FF2B5EF4-FFF2-40B4-BE49-F238E27FC236}">
                <a16:creationId xmlns:a16="http://schemas.microsoft.com/office/drawing/2014/main" id="{1DED8DEE-E023-75A4-C0B3-06FDD944CC78}"/>
              </a:ext>
            </a:extLst>
          </p:cNvPr>
          <p:cNvSpPr txBox="1"/>
          <p:nvPr userDrawn="1"/>
        </p:nvSpPr>
        <p:spPr>
          <a:xfrm>
            <a:off x="19637375" y="40221591"/>
            <a:ext cx="9542462" cy="1502527"/>
          </a:xfrm>
          <a:prstGeom prst="rect">
            <a:avLst/>
          </a:prstGeom>
          <a:noFill/>
        </p:spPr>
        <p:txBody>
          <a:bodyPr wrap="square" lIns="0" tIns="0" rIns="0" bIns="0" rtlCol="0">
            <a:spAutoFit/>
          </a:bodyPr>
          <a:lstStyle/>
          <a:p>
            <a:pPr marL="0" marR="0" lvl="0" indent="0" algn="r" defTabSz="457200" rtl="0" eaLnBrk="1" fontAlgn="auto" latinLnBrk="0" hangingPunct="1">
              <a:lnSpc>
                <a:spcPct val="110000"/>
              </a:lnSpc>
              <a:spcBef>
                <a:spcPts val="0"/>
              </a:spcBef>
              <a:spcAft>
                <a:spcPts val="0"/>
              </a:spcAft>
              <a:buClrTx/>
              <a:buSzTx/>
              <a:buFontTx/>
              <a:buNone/>
              <a:tabLst/>
              <a:defRPr/>
            </a:pPr>
            <a:r>
              <a:rPr lang="de-DE" sz="1800" dirty="0"/>
              <a:t>Die vorliegende Forschungsarbeit wurde im Rahmen von COMET – Competence Centers </a:t>
            </a:r>
            <a:r>
              <a:rPr lang="de-DE" sz="1800" dirty="0" err="1"/>
              <a:t>for</a:t>
            </a:r>
            <a:r>
              <a:rPr lang="de-DE" sz="1800" dirty="0"/>
              <a:t> </a:t>
            </a:r>
            <a:r>
              <a:rPr lang="de-DE" sz="1800" dirty="0" err="1"/>
              <a:t>Excellent</a:t>
            </a:r>
            <a:r>
              <a:rPr lang="de-DE" sz="1800" dirty="0"/>
              <a:t> Technologies – durch BMIMI, BMWET und die mitfinanzierenden Bundesländer (Steiermark durch SFG, Oberösterreich, Vorarlberg) gefördert und unter Beteiligung der Wissenschaftlichen Partner und Unternehmenspartner durchgeführt. Das Programm COMET wird durch die FFG abgewickelt.</a:t>
            </a:r>
          </a:p>
        </p:txBody>
      </p:sp>
      <p:sp>
        <p:nvSpPr>
          <p:cNvPr id="33" name="Textplatzhalter 58">
            <a:extLst>
              <a:ext uri="{FF2B5EF4-FFF2-40B4-BE49-F238E27FC236}">
                <a16:creationId xmlns:a16="http://schemas.microsoft.com/office/drawing/2014/main" id="{650646C7-EBC9-9E66-327B-2029D59DE85C}"/>
              </a:ext>
            </a:extLst>
          </p:cNvPr>
          <p:cNvSpPr>
            <a:spLocks noGrp="1"/>
          </p:cNvSpPr>
          <p:nvPr>
            <p:ph type="body" sz="quarter" idx="13"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34" name="Textplatzhalter 58">
            <a:extLst>
              <a:ext uri="{FF2B5EF4-FFF2-40B4-BE49-F238E27FC236}">
                <a16:creationId xmlns:a16="http://schemas.microsoft.com/office/drawing/2014/main" id="{3AC1715E-8EC3-5930-8A0A-1EBD8AF7E8D4}"/>
              </a:ext>
            </a:extLst>
          </p:cNvPr>
          <p:cNvSpPr>
            <a:spLocks noGrp="1"/>
          </p:cNvSpPr>
          <p:nvPr>
            <p:ph type="body" sz="quarter" idx="14"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35" name="Textplatzhalter 58">
            <a:extLst>
              <a:ext uri="{FF2B5EF4-FFF2-40B4-BE49-F238E27FC236}">
                <a16:creationId xmlns:a16="http://schemas.microsoft.com/office/drawing/2014/main" id="{641B79DF-0737-2931-75AB-F22E9FADF9A8}"/>
              </a:ext>
            </a:extLst>
          </p:cNvPr>
          <p:cNvSpPr>
            <a:spLocks noGrp="1"/>
          </p:cNvSpPr>
          <p:nvPr>
            <p:ph type="body" sz="quarter" idx="15"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36" name="Textplatzhalter 58">
            <a:extLst>
              <a:ext uri="{FF2B5EF4-FFF2-40B4-BE49-F238E27FC236}">
                <a16:creationId xmlns:a16="http://schemas.microsoft.com/office/drawing/2014/main" id="{5625176A-866C-906E-0B51-E4DEC6E9B256}"/>
              </a:ext>
            </a:extLst>
          </p:cNvPr>
          <p:cNvSpPr>
            <a:spLocks noGrp="1"/>
          </p:cNvSpPr>
          <p:nvPr>
            <p:ph type="body" sz="quarter" idx="16" hasCustomPrompt="1"/>
          </p:nvPr>
        </p:nvSpPr>
        <p:spPr>
          <a:xfrm>
            <a:off x="2096542" y="35062937"/>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37" name="Textplatzhalter 64">
            <a:extLst>
              <a:ext uri="{FF2B5EF4-FFF2-40B4-BE49-F238E27FC236}">
                <a16:creationId xmlns:a16="http://schemas.microsoft.com/office/drawing/2014/main" id="{697DC545-029D-107E-E8EB-185B7E39F1D8}"/>
              </a:ext>
            </a:extLst>
          </p:cNvPr>
          <p:cNvSpPr>
            <a:spLocks noGrp="1"/>
          </p:cNvSpPr>
          <p:nvPr>
            <p:ph type="body" sz="quarter" idx="17" hasCustomPrompt="1"/>
          </p:nvPr>
        </p:nvSpPr>
        <p:spPr>
          <a:xfrm>
            <a:off x="1468423" y="8847655"/>
            <a:ext cx="27360000" cy="2520000"/>
          </a:xfrm>
          <a:noFill/>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8" name="Textplatzhalter 64">
            <a:extLst>
              <a:ext uri="{FF2B5EF4-FFF2-40B4-BE49-F238E27FC236}">
                <a16:creationId xmlns:a16="http://schemas.microsoft.com/office/drawing/2014/main" id="{65444103-1364-B76A-7ABE-BAB4DA2490B0}"/>
              </a:ext>
            </a:extLst>
          </p:cNvPr>
          <p:cNvSpPr>
            <a:spLocks noGrp="1"/>
          </p:cNvSpPr>
          <p:nvPr>
            <p:ph type="body" sz="quarter" idx="18"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9" name="Textplatzhalter 64">
            <a:extLst>
              <a:ext uri="{FF2B5EF4-FFF2-40B4-BE49-F238E27FC236}">
                <a16:creationId xmlns:a16="http://schemas.microsoft.com/office/drawing/2014/main" id="{C2F05F5B-1307-48C3-2573-191E1E61D512}"/>
              </a:ext>
            </a:extLst>
          </p:cNvPr>
          <p:cNvSpPr>
            <a:spLocks noGrp="1"/>
          </p:cNvSpPr>
          <p:nvPr>
            <p:ph type="body" sz="quarter" idx="19"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0" name="Textplatzhalter 64">
            <a:extLst>
              <a:ext uri="{FF2B5EF4-FFF2-40B4-BE49-F238E27FC236}">
                <a16:creationId xmlns:a16="http://schemas.microsoft.com/office/drawing/2014/main" id="{FAC47C09-4DE5-1C80-0153-6BF2E7644DCE}"/>
              </a:ext>
            </a:extLst>
          </p:cNvPr>
          <p:cNvSpPr>
            <a:spLocks noGrp="1"/>
          </p:cNvSpPr>
          <p:nvPr>
            <p:ph type="body" sz="quarter" idx="20"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1" name="Textplatzhalter 64">
            <a:extLst>
              <a:ext uri="{FF2B5EF4-FFF2-40B4-BE49-F238E27FC236}">
                <a16:creationId xmlns:a16="http://schemas.microsoft.com/office/drawing/2014/main" id="{DE668193-DBFD-B061-1109-85DC5DB6F197}"/>
              </a:ext>
            </a:extLst>
          </p:cNvPr>
          <p:cNvSpPr>
            <a:spLocks noGrp="1"/>
          </p:cNvSpPr>
          <p:nvPr>
            <p:ph type="body" sz="quarter" idx="21"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2" name="Textplatzhalter 64">
            <a:extLst>
              <a:ext uri="{FF2B5EF4-FFF2-40B4-BE49-F238E27FC236}">
                <a16:creationId xmlns:a16="http://schemas.microsoft.com/office/drawing/2014/main" id="{67EFE105-A8D1-F32E-CE0B-7A05A7534930}"/>
              </a:ext>
            </a:extLst>
          </p:cNvPr>
          <p:cNvSpPr>
            <a:spLocks noGrp="1"/>
          </p:cNvSpPr>
          <p:nvPr>
            <p:ph type="body" sz="quarter" idx="22"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3" name="Textplatzhalter 64">
            <a:extLst>
              <a:ext uri="{FF2B5EF4-FFF2-40B4-BE49-F238E27FC236}">
                <a16:creationId xmlns:a16="http://schemas.microsoft.com/office/drawing/2014/main" id="{1F49CCE6-D9BD-6DC7-BBAB-4EE54A9FD88B}"/>
              </a:ext>
            </a:extLst>
          </p:cNvPr>
          <p:cNvSpPr>
            <a:spLocks noGrp="1"/>
          </p:cNvSpPr>
          <p:nvPr>
            <p:ph type="body" sz="quarter" idx="23"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grpSp>
        <p:nvGrpSpPr>
          <p:cNvPr id="53" name="Gruppieren 52">
            <a:extLst>
              <a:ext uri="{FF2B5EF4-FFF2-40B4-BE49-F238E27FC236}">
                <a16:creationId xmlns:a16="http://schemas.microsoft.com/office/drawing/2014/main" id="{842242AC-E82A-DFDD-878A-A20CC6B00C12}"/>
              </a:ext>
            </a:extLst>
          </p:cNvPr>
          <p:cNvGrpSpPr/>
          <p:nvPr userDrawn="1"/>
        </p:nvGrpSpPr>
        <p:grpSpPr>
          <a:xfrm>
            <a:off x="1053810" y="40378392"/>
            <a:ext cx="18127807" cy="1428855"/>
            <a:chOff x="17253779" y="38151442"/>
            <a:chExt cx="11926058" cy="940026"/>
          </a:xfrm>
        </p:grpSpPr>
        <p:pic>
          <p:nvPicPr>
            <p:cNvPr id="54" name="Grafik 53">
              <a:extLst>
                <a:ext uri="{FF2B5EF4-FFF2-40B4-BE49-F238E27FC236}">
                  <a16:creationId xmlns:a16="http://schemas.microsoft.com/office/drawing/2014/main" id="{45144653-FBB1-1CD4-38AA-08C5B443EAE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253779" y="38383107"/>
              <a:ext cx="1580975" cy="548400"/>
            </a:xfrm>
            <a:prstGeom prst="rect">
              <a:avLst/>
            </a:prstGeom>
          </p:spPr>
        </p:pic>
        <p:pic>
          <p:nvPicPr>
            <p:cNvPr id="55" name="Grafik 54">
              <a:extLst>
                <a:ext uri="{FF2B5EF4-FFF2-40B4-BE49-F238E27FC236}">
                  <a16:creationId xmlns:a16="http://schemas.microsoft.com/office/drawing/2014/main" id="{A30EA464-EED3-B860-C9E1-D8E555C9F7E2}"/>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9030804" y="38383107"/>
              <a:ext cx="1500691" cy="548400"/>
            </a:xfrm>
            <a:prstGeom prst="rect">
              <a:avLst/>
            </a:prstGeom>
          </p:spPr>
        </p:pic>
        <p:pic>
          <p:nvPicPr>
            <p:cNvPr id="56" name="Grafik 55">
              <a:extLst>
                <a:ext uri="{FF2B5EF4-FFF2-40B4-BE49-F238E27FC236}">
                  <a16:creationId xmlns:a16="http://schemas.microsoft.com/office/drawing/2014/main" id="{47995345-CE06-F6FF-6D89-F8054D0E33A0}"/>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20619342" y="38315106"/>
              <a:ext cx="1436270" cy="776362"/>
            </a:xfrm>
            <a:prstGeom prst="rect">
              <a:avLst/>
            </a:prstGeom>
          </p:spPr>
        </p:pic>
        <p:pic>
          <p:nvPicPr>
            <p:cNvPr id="57" name="Grafik 56">
              <a:extLst>
                <a:ext uri="{FF2B5EF4-FFF2-40B4-BE49-F238E27FC236}">
                  <a16:creationId xmlns:a16="http://schemas.microsoft.com/office/drawing/2014/main" id="{BFDAE26A-E476-CF49-6330-AF5231ED52E5}"/>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3418409" y="38394387"/>
              <a:ext cx="1246024" cy="461941"/>
            </a:xfrm>
            <a:prstGeom prst="rect">
              <a:avLst/>
            </a:prstGeom>
          </p:spPr>
        </p:pic>
        <p:pic>
          <p:nvPicPr>
            <p:cNvPr id="58" name="Grafik 57">
              <a:extLst>
                <a:ext uri="{FF2B5EF4-FFF2-40B4-BE49-F238E27FC236}">
                  <a16:creationId xmlns:a16="http://schemas.microsoft.com/office/drawing/2014/main" id="{1A57961B-291B-66C1-A024-A567A97F8413}"/>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25621427" y="38365533"/>
              <a:ext cx="1677520" cy="490795"/>
            </a:xfrm>
            <a:prstGeom prst="rect">
              <a:avLst/>
            </a:prstGeom>
          </p:spPr>
        </p:pic>
        <p:pic>
          <p:nvPicPr>
            <p:cNvPr id="59" name="Grafik 58">
              <a:extLst>
                <a:ext uri="{FF2B5EF4-FFF2-40B4-BE49-F238E27FC236}">
                  <a16:creationId xmlns:a16="http://schemas.microsoft.com/office/drawing/2014/main" id="{6ADD3089-6511-D2BD-92DE-7CA2703A7C4B}"/>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2143214" y="38191196"/>
              <a:ext cx="1187593" cy="868322"/>
            </a:xfrm>
            <a:prstGeom prst="rect">
              <a:avLst/>
            </a:prstGeom>
          </p:spPr>
        </p:pic>
        <p:pic>
          <p:nvPicPr>
            <p:cNvPr id="60" name="Grafik 59">
              <a:extLst>
                <a:ext uri="{FF2B5EF4-FFF2-40B4-BE49-F238E27FC236}">
                  <a16:creationId xmlns:a16="http://schemas.microsoft.com/office/drawing/2014/main" id="{D3C251C5-5C1F-2C46-3E85-11309F8554B0}"/>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27360192" y="38192132"/>
              <a:ext cx="1819645" cy="739375"/>
            </a:xfrm>
            <a:prstGeom prst="rect">
              <a:avLst/>
            </a:prstGeom>
          </p:spPr>
        </p:pic>
        <p:pic>
          <p:nvPicPr>
            <p:cNvPr id="61" name="Grafik 60">
              <a:extLst>
                <a:ext uri="{FF2B5EF4-FFF2-40B4-BE49-F238E27FC236}">
                  <a16:creationId xmlns:a16="http://schemas.microsoft.com/office/drawing/2014/main" id="{F36DCB0D-A4AC-05BD-C2F0-76144F9F0FFB}"/>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24768561" y="38151442"/>
              <a:ext cx="834504" cy="834504"/>
            </a:xfrm>
            <a:prstGeom prst="rect">
              <a:avLst/>
            </a:prstGeom>
          </p:spPr>
        </p:pic>
      </p:grpSp>
    </p:spTree>
    <p:extLst>
      <p:ext uri="{BB962C8B-B14F-4D97-AF65-F5344CB8AC3E}">
        <p14:creationId xmlns:p14="http://schemas.microsoft.com/office/powerpoint/2010/main" val="403202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ixed Layout Alt – COMET-K1 ENG">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F059D60C-10CA-01F2-E40E-196CA11353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681449" y="653516"/>
            <a:ext cx="9593764" cy="4388315"/>
          </a:xfrm>
          <a:prstGeom prst="rect">
            <a:avLst/>
          </a:prstGeom>
        </p:spPr>
      </p:pic>
      <p:sp>
        <p:nvSpPr>
          <p:cNvPr id="2" name="Textplatzhalter 8">
            <a:extLst>
              <a:ext uri="{FF2B5EF4-FFF2-40B4-BE49-F238E27FC236}">
                <a16:creationId xmlns:a16="http://schemas.microsoft.com/office/drawing/2014/main" id="{CCE2490C-40CD-0721-A1B3-DC3141053B26}"/>
              </a:ext>
            </a:extLst>
          </p:cNvPr>
          <p:cNvSpPr>
            <a:spLocks noGrp="1"/>
          </p:cNvSpPr>
          <p:nvPr>
            <p:ph type="body" sz="quarter" idx="10" hasCustomPrompt="1"/>
          </p:nvPr>
        </p:nvSpPr>
        <p:spPr>
          <a:xfrm>
            <a:off x="1182117" y="1058863"/>
            <a:ext cx="18542000" cy="2241531"/>
          </a:xfrm>
        </p:spPr>
        <p:txBody>
          <a:bodyPr lIns="0" tIns="0" rIns="0" bIns="0">
            <a:normAutofit/>
          </a:bodyPr>
          <a:lstStyle>
            <a:lvl1pPr marL="0" indent="0" algn="l">
              <a:lnSpc>
                <a:spcPct val="100000"/>
              </a:lnSpc>
              <a:spcBef>
                <a:spcPts val="0"/>
              </a:spcBef>
              <a:buNone/>
              <a:defRPr sz="8000">
                <a:solidFill>
                  <a:schemeClr val="bg1"/>
                </a:solidFill>
                <a:latin typeface="+mj-lt"/>
              </a:defRPr>
            </a:lvl1pPr>
          </a:lstStyle>
          <a:p>
            <a:pPr lvl="0"/>
            <a:r>
              <a:rPr lang="de-DE" dirty="0"/>
              <a:t>Titel eingeben</a:t>
            </a:r>
          </a:p>
        </p:txBody>
      </p:sp>
      <p:sp>
        <p:nvSpPr>
          <p:cNvPr id="3" name="Textplatzhalter 10">
            <a:extLst>
              <a:ext uri="{FF2B5EF4-FFF2-40B4-BE49-F238E27FC236}">
                <a16:creationId xmlns:a16="http://schemas.microsoft.com/office/drawing/2014/main" id="{42E3253E-DDC0-3C64-FC02-469C8B935C13}"/>
              </a:ext>
            </a:extLst>
          </p:cNvPr>
          <p:cNvSpPr>
            <a:spLocks noGrp="1"/>
          </p:cNvSpPr>
          <p:nvPr>
            <p:ph type="body" sz="quarter" idx="11" hasCustomPrompt="1"/>
          </p:nvPr>
        </p:nvSpPr>
        <p:spPr>
          <a:xfrm>
            <a:off x="1182117" y="3813400"/>
            <a:ext cx="18542000" cy="480496"/>
          </a:xfrm>
        </p:spPr>
        <p:txBody>
          <a:bodyPr lIns="0" tIns="0" rIns="0" bIns="0">
            <a:normAutofit/>
          </a:bodyPr>
          <a:lstStyle>
            <a:lvl1pPr marL="0" indent="0" algn="l">
              <a:buNone/>
              <a:defRPr sz="3600">
                <a:solidFill>
                  <a:schemeClr val="bg1"/>
                </a:solidFill>
                <a:latin typeface="+mn-lt"/>
              </a:defRPr>
            </a:lvl1pPr>
          </a:lstStyle>
          <a:p>
            <a:pPr lvl="0"/>
            <a:r>
              <a:rPr lang="de-AT" dirty="0"/>
              <a:t>A. Autor 1, A. Autorin 2</a:t>
            </a:r>
          </a:p>
        </p:txBody>
      </p:sp>
      <p:sp>
        <p:nvSpPr>
          <p:cNvPr id="4" name="Textplatzhalter 12">
            <a:extLst>
              <a:ext uri="{FF2B5EF4-FFF2-40B4-BE49-F238E27FC236}">
                <a16:creationId xmlns:a16="http://schemas.microsoft.com/office/drawing/2014/main" id="{8B36C4E5-D0A9-42AC-8FA1-A2C87AA5A951}"/>
              </a:ext>
            </a:extLst>
          </p:cNvPr>
          <p:cNvSpPr>
            <a:spLocks noGrp="1"/>
          </p:cNvSpPr>
          <p:nvPr>
            <p:ph type="body" sz="quarter" idx="12" hasCustomPrompt="1"/>
          </p:nvPr>
        </p:nvSpPr>
        <p:spPr>
          <a:xfrm>
            <a:off x="1182117" y="4485485"/>
            <a:ext cx="18542000" cy="873303"/>
          </a:xfrm>
        </p:spPr>
        <p:txBody>
          <a:bodyPr lIns="0" tIns="0" rIns="0" bIns="0">
            <a:normAutofit/>
          </a:bodyPr>
          <a:lstStyle>
            <a:lvl1pPr marL="0" indent="0" algn="l">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5" name="Rechteck 4">
            <a:extLst>
              <a:ext uri="{FF2B5EF4-FFF2-40B4-BE49-F238E27FC236}">
                <a16:creationId xmlns:a16="http://schemas.microsoft.com/office/drawing/2014/main" id="{5E2BF2CE-AFF0-38F4-613F-4C5F00D69646}"/>
              </a:ext>
            </a:extLst>
          </p:cNvPr>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grpSp>
        <p:nvGrpSpPr>
          <p:cNvPr id="7" name="Gruppieren 6">
            <a:extLst>
              <a:ext uri="{FF2B5EF4-FFF2-40B4-BE49-F238E27FC236}">
                <a16:creationId xmlns:a16="http://schemas.microsoft.com/office/drawing/2014/main" id="{0FEEC9F5-53D4-FFD9-2778-A3ABDFEA8E2E}"/>
              </a:ext>
            </a:extLst>
          </p:cNvPr>
          <p:cNvGrpSpPr/>
          <p:nvPr userDrawn="1"/>
        </p:nvGrpSpPr>
        <p:grpSpPr>
          <a:xfrm>
            <a:off x="781257" y="6483371"/>
            <a:ext cx="28398581" cy="1571700"/>
            <a:chOff x="781257" y="6483371"/>
            <a:chExt cx="28398581" cy="1571700"/>
          </a:xfrm>
        </p:grpSpPr>
        <p:sp>
          <p:nvSpPr>
            <p:cNvPr id="8" name="Rechteck 7">
              <a:extLst>
                <a:ext uri="{FF2B5EF4-FFF2-40B4-BE49-F238E27FC236}">
                  <a16:creationId xmlns:a16="http://schemas.microsoft.com/office/drawing/2014/main" id="{93F26B47-69D9-B099-754B-E0B871DFD4F6}"/>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9" name="Ellipse 8">
              <a:extLst>
                <a:ext uri="{FF2B5EF4-FFF2-40B4-BE49-F238E27FC236}">
                  <a16:creationId xmlns:a16="http://schemas.microsoft.com/office/drawing/2014/main" id="{204CA8AB-1A3B-7C18-26D0-A1E9CF8A9BDC}"/>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10" name="Rechteck 9">
            <a:extLst>
              <a:ext uri="{FF2B5EF4-FFF2-40B4-BE49-F238E27FC236}">
                <a16:creationId xmlns:a16="http://schemas.microsoft.com/office/drawing/2014/main" id="{78E82596-6296-C381-8C9E-ACBB059AF160}"/>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1" name="Ellipse 10">
            <a:extLst>
              <a:ext uri="{FF2B5EF4-FFF2-40B4-BE49-F238E27FC236}">
                <a16:creationId xmlns:a16="http://schemas.microsoft.com/office/drawing/2014/main" id="{CAB2F13F-CCE8-4C15-C5ED-EF70550279F8}"/>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12" name="Rechteck 11">
            <a:extLst>
              <a:ext uri="{FF2B5EF4-FFF2-40B4-BE49-F238E27FC236}">
                <a16:creationId xmlns:a16="http://schemas.microsoft.com/office/drawing/2014/main" id="{B63A07FE-BA52-F7AE-477D-F30B65D3D2D1}"/>
              </a:ext>
            </a:extLst>
          </p:cNvPr>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3" name="Rechteck 12">
            <a:extLst>
              <a:ext uri="{FF2B5EF4-FFF2-40B4-BE49-F238E27FC236}">
                <a16:creationId xmlns:a16="http://schemas.microsoft.com/office/drawing/2014/main" id="{2FDE7C8E-4840-98DF-D97F-374BE517DDFF}"/>
              </a:ext>
            </a:extLst>
          </p:cNvPr>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Rechteck 13">
            <a:extLst>
              <a:ext uri="{FF2B5EF4-FFF2-40B4-BE49-F238E27FC236}">
                <a16:creationId xmlns:a16="http://schemas.microsoft.com/office/drawing/2014/main" id="{A7C0566E-6383-1BB8-BCD1-A8825BE37DDF}"/>
              </a:ext>
            </a:extLst>
          </p:cNvPr>
          <p:cNvSpPr>
            <a:spLocks/>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15" name="Gruppieren 14">
            <a:extLst>
              <a:ext uri="{FF2B5EF4-FFF2-40B4-BE49-F238E27FC236}">
                <a16:creationId xmlns:a16="http://schemas.microsoft.com/office/drawing/2014/main" id="{D678B6B4-9ADF-1328-D1A5-17D98EB41F30}"/>
              </a:ext>
            </a:extLst>
          </p:cNvPr>
          <p:cNvGrpSpPr/>
          <p:nvPr userDrawn="1"/>
        </p:nvGrpSpPr>
        <p:grpSpPr>
          <a:xfrm>
            <a:off x="781256" y="25194079"/>
            <a:ext cx="28398581" cy="1571700"/>
            <a:chOff x="781257" y="9084208"/>
            <a:chExt cx="28398581" cy="1571700"/>
          </a:xfrm>
        </p:grpSpPr>
        <p:sp>
          <p:nvSpPr>
            <p:cNvPr id="16" name="Rechteck 15">
              <a:extLst>
                <a:ext uri="{FF2B5EF4-FFF2-40B4-BE49-F238E27FC236}">
                  <a16:creationId xmlns:a16="http://schemas.microsoft.com/office/drawing/2014/main" id="{A9FD489F-92E8-F574-AC09-C7083160D7D6}"/>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7" name="Ellipse 16">
              <a:extLst>
                <a:ext uri="{FF2B5EF4-FFF2-40B4-BE49-F238E27FC236}">
                  <a16:creationId xmlns:a16="http://schemas.microsoft.com/office/drawing/2014/main" id="{0D038199-435B-3539-CC12-A0D3C63924C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18" name="Rechteck 17">
            <a:extLst>
              <a:ext uri="{FF2B5EF4-FFF2-40B4-BE49-F238E27FC236}">
                <a16:creationId xmlns:a16="http://schemas.microsoft.com/office/drawing/2014/main" id="{7976140D-2445-E851-837E-03F9B6338805}"/>
              </a:ext>
            </a:extLst>
          </p:cNvPr>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a:extLst>
              <a:ext uri="{FF2B5EF4-FFF2-40B4-BE49-F238E27FC236}">
                <a16:creationId xmlns:a16="http://schemas.microsoft.com/office/drawing/2014/main" id="{6A020444-597F-E021-9635-6321787EEA1C}"/>
              </a:ext>
            </a:extLst>
          </p:cNvPr>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20" name="Gruppieren 19">
            <a:extLst>
              <a:ext uri="{FF2B5EF4-FFF2-40B4-BE49-F238E27FC236}">
                <a16:creationId xmlns:a16="http://schemas.microsoft.com/office/drawing/2014/main" id="{515723E9-F634-B4B2-6FED-74E9D53370DB}"/>
              </a:ext>
            </a:extLst>
          </p:cNvPr>
          <p:cNvGrpSpPr/>
          <p:nvPr userDrawn="1"/>
        </p:nvGrpSpPr>
        <p:grpSpPr>
          <a:xfrm>
            <a:off x="781256" y="34885445"/>
            <a:ext cx="28398581" cy="1571700"/>
            <a:chOff x="781257" y="9084208"/>
            <a:chExt cx="28398581" cy="1571700"/>
          </a:xfrm>
        </p:grpSpPr>
        <p:sp>
          <p:nvSpPr>
            <p:cNvPr id="21" name="Rechteck 20">
              <a:extLst>
                <a:ext uri="{FF2B5EF4-FFF2-40B4-BE49-F238E27FC236}">
                  <a16:creationId xmlns:a16="http://schemas.microsoft.com/office/drawing/2014/main" id="{A87E4DB1-2EBD-8F4B-E946-427800CE97EB}"/>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22" name="Ellipse 21">
              <a:extLst>
                <a:ext uri="{FF2B5EF4-FFF2-40B4-BE49-F238E27FC236}">
                  <a16:creationId xmlns:a16="http://schemas.microsoft.com/office/drawing/2014/main" id="{0A3D9660-C7DD-E6B3-4BD4-A853FA52E43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23" name="Rechteck 22">
            <a:extLst>
              <a:ext uri="{FF2B5EF4-FFF2-40B4-BE49-F238E27FC236}">
                <a16:creationId xmlns:a16="http://schemas.microsoft.com/office/drawing/2014/main" id="{08348228-87EF-0D04-C928-21299C3533B4}"/>
              </a:ext>
            </a:extLst>
          </p:cNvPr>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3" name="Textplatzhalter 58">
            <a:extLst>
              <a:ext uri="{FF2B5EF4-FFF2-40B4-BE49-F238E27FC236}">
                <a16:creationId xmlns:a16="http://schemas.microsoft.com/office/drawing/2014/main" id="{650646C7-EBC9-9E66-327B-2029D59DE85C}"/>
              </a:ext>
            </a:extLst>
          </p:cNvPr>
          <p:cNvSpPr>
            <a:spLocks noGrp="1"/>
          </p:cNvSpPr>
          <p:nvPr>
            <p:ph type="body" sz="quarter" idx="13"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34" name="Textplatzhalter 58">
            <a:extLst>
              <a:ext uri="{FF2B5EF4-FFF2-40B4-BE49-F238E27FC236}">
                <a16:creationId xmlns:a16="http://schemas.microsoft.com/office/drawing/2014/main" id="{3AC1715E-8EC3-5930-8A0A-1EBD8AF7E8D4}"/>
              </a:ext>
            </a:extLst>
          </p:cNvPr>
          <p:cNvSpPr>
            <a:spLocks noGrp="1"/>
          </p:cNvSpPr>
          <p:nvPr>
            <p:ph type="body" sz="quarter" idx="14"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35" name="Textplatzhalter 58">
            <a:extLst>
              <a:ext uri="{FF2B5EF4-FFF2-40B4-BE49-F238E27FC236}">
                <a16:creationId xmlns:a16="http://schemas.microsoft.com/office/drawing/2014/main" id="{641B79DF-0737-2931-75AB-F22E9FADF9A8}"/>
              </a:ext>
            </a:extLst>
          </p:cNvPr>
          <p:cNvSpPr>
            <a:spLocks noGrp="1"/>
          </p:cNvSpPr>
          <p:nvPr>
            <p:ph type="body" sz="quarter" idx="15"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36" name="Textplatzhalter 58">
            <a:extLst>
              <a:ext uri="{FF2B5EF4-FFF2-40B4-BE49-F238E27FC236}">
                <a16:creationId xmlns:a16="http://schemas.microsoft.com/office/drawing/2014/main" id="{5625176A-866C-906E-0B51-E4DEC6E9B256}"/>
              </a:ext>
            </a:extLst>
          </p:cNvPr>
          <p:cNvSpPr>
            <a:spLocks noGrp="1"/>
          </p:cNvSpPr>
          <p:nvPr>
            <p:ph type="body" sz="quarter" idx="16" hasCustomPrompt="1"/>
          </p:nvPr>
        </p:nvSpPr>
        <p:spPr>
          <a:xfrm>
            <a:off x="2096542" y="35062937"/>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37" name="Textplatzhalter 64">
            <a:extLst>
              <a:ext uri="{FF2B5EF4-FFF2-40B4-BE49-F238E27FC236}">
                <a16:creationId xmlns:a16="http://schemas.microsoft.com/office/drawing/2014/main" id="{697DC545-029D-107E-E8EB-185B7E39F1D8}"/>
              </a:ext>
            </a:extLst>
          </p:cNvPr>
          <p:cNvSpPr>
            <a:spLocks noGrp="1"/>
          </p:cNvSpPr>
          <p:nvPr>
            <p:ph type="body" sz="quarter" idx="17" hasCustomPrompt="1"/>
          </p:nvPr>
        </p:nvSpPr>
        <p:spPr>
          <a:xfrm>
            <a:off x="1468423" y="8847655"/>
            <a:ext cx="27360000" cy="2520000"/>
          </a:xfrm>
          <a:noFill/>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8" name="Textplatzhalter 64">
            <a:extLst>
              <a:ext uri="{FF2B5EF4-FFF2-40B4-BE49-F238E27FC236}">
                <a16:creationId xmlns:a16="http://schemas.microsoft.com/office/drawing/2014/main" id="{65444103-1364-B76A-7ABE-BAB4DA2490B0}"/>
              </a:ext>
            </a:extLst>
          </p:cNvPr>
          <p:cNvSpPr>
            <a:spLocks noGrp="1"/>
          </p:cNvSpPr>
          <p:nvPr>
            <p:ph type="body" sz="quarter" idx="18"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9" name="Textplatzhalter 64">
            <a:extLst>
              <a:ext uri="{FF2B5EF4-FFF2-40B4-BE49-F238E27FC236}">
                <a16:creationId xmlns:a16="http://schemas.microsoft.com/office/drawing/2014/main" id="{C2F05F5B-1307-48C3-2573-191E1E61D512}"/>
              </a:ext>
            </a:extLst>
          </p:cNvPr>
          <p:cNvSpPr>
            <a:spLocks noGrp="1"/>
          </p:cNvSpPr>
          <p:nvPr>
            <p:ph type="body" sz="quarter" idx="19"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0" name="Textplatzhalter 64">
            <a:extLst>
              <a:ext uri="{FF2B5EF4-FFF2-40B4-BE49-F238E27FC236}">
                <a16:creationId xmlns:a16="http://schemas.microsoft.com/office/drawing/2014/main" id="{FAC47C09-4DE5-1C80-0153-6BF2E7644DCE}"/>
              </a:ext>
            </a:extLst>
          </p:cNvPr>
          <p:cNvSpPr>
            <a:spLocks noGrp="1"/>
          </p:cNvSpPr>
          <p:nvPr>
            <p:ph type="body" sz="quarter" idx="20"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1" name="Textplatzhalter 64">
            <a:extLst>
              <a:ext uri="{FF2B5EF4-FFF2-40B4-BE49-F238E27FC236}">
                <a16:creationId xmlns:a16="http://schemas.microsoft.com/office/drawing/2014/main" id="{DE668193-DBFD-B061-1109-85DC5DB6F197}"/>
              </a:ext>
            </a:extLst>
          </p:cNvPr>
          <p:cNvSpPr>
            <a:spLocks noGrp="1"/>
          </p:cNvSpPr>
          <p:nvPr>
            <p:ph type="body" sz="quarter" idx="21"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2" name="Textplatzhalter 64">
            <a:extLst>
              <a:ext uri="{FF2B5EF4-FFF2-40B4-BE49-F238E27FC236}">
                <a16:creationId xmlns:a16="http://schemas.microsoft.com/office/drawing/2014/main" id="{67EFE105-A8D1-F32E-CE0B-7A05A7534930}"/>
              </a:ext>
            </a:extLst>
          </p:cNvPr>
          <p:cNvSpPr>
            <a:spLocks noGrp="1"/>
          </p:cNvSpPr>
          <p:nvPr>
            <p:ph type="body" sz="quarter" idx="22"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3" name="Textplatzhalter 64">
            <a:extLst>
              <a:ext uri="{FF2B5EF4-FFF2-40B4-BE49-F238E27FC236}">
                <a16:creationId xmlns:a16="http://schemas.microsoft.com/office/drawing/2014/main" id="{1F49CCE6-D9BD-6DC7-BBAB-4EE54A9FD88B}"/>
              </a:ext>
            </a:extLst>
          </p:cNvPr>
          <p:cNvSpPr>
            <a:spLocks noGrp="1"/>
          </p:cNvSpPr>
          <p:nvPr>
            <p:ph type="body" sz="quarter" idx="23"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4" name="Textfeld 43">
            <a:extLst>
              <a:ext uri="{FF2B5EF4-FFF2-40B4-BE49-F238E27FC236}">
                <a16:creationId xmlns:a16="http://schemas.microsoft.com/office/drawing/2014/main" id="{6A8C3098-BCF7-E56E-8137-B74028AD3E07}"/>
              </a:ext>
            </a:extLst>
          </p:cNvPr>
          <p:cNvSpPr txBox="1"/>
          <p:nvPr userDrawn="1"/>
        </p:nvSpPr>
        <p:spPr>
          <a:xfrm>
            <a:off x="20178712" y="40598994"/>
            <a:ext cx="9001125" cy="1131272"/>
          </a:xfrm>
          <a:prstGeom prst="rect">
            <a:avLst/>
          </a:prstGeom>
          <a:noFill/>
        </p:spPr>
        <p:txBody>
          <a:bodyPr wrap="square" lIns="0" tIns="0" rIns="0" bIns="0" rtlCol="0">
            <a:spAutoFit/>
          </a:bodyPr>
          <a:lstStyle/>
          <a:p>
            <a:pPr marL="0" marR="0" lvl="0" indent="0" algn="r" defTabSz="457200" rtl="0" eaLnBrk="1" fontAlgn="auto" latinLnBrk="0" hangingPunct="1">
              <a:lnSpc>
                <a:spcPct val="110000"/>
              </a:lnSpc>
              <a:spcBef>
                <a:spcPts val="0"/>
              </a:spcBef>
              <a:spcAft>
                <a:spcPts val="0"/>
              </a:spcAft>
              <a:buClrTx/>
              <a:buSzTx/>
              <a:buFontTx/>
              <a:buNone/>
              <a:tabLst/>
              <a:defRPr/>
            </a:pPr>
            <a:r>
              <a:rPr lang="en-US" sz="1700" dirty="0"/>
              <a:t>This research project was funded by COMET – Competence Centers for Excellent Technologies – through BMIMI, BMWET, and the co-financing federal provinces (Styria through SFG, Upper Austria, Vorarlberg) and carried out with the participation of scientific and company partners. The COMET </a:t>
            </a:r>
            <a:r>
              <a:rPr lang="en-US" sz="1700" dirty="0" err="1"/>
              <a:t>programme</a:t>
            </a:r>
            <a:r>
              <a:rPr lang="en-US" sz="1700" dirty="0"/>
              <a:t> is managed by FFG.</a:t>
            </a:r>
          </a:p>
        </p:txBody>
      </p:sp>
      <p:grpSp>
        <p:nvGrpSpPr>
          <p:cNvPr id="24" name="Gruppieren 23">
            <a:extLst>
              <a:ext uri="{FF2B5EF4-FFF2-40B4-BE49-F238E27FC236}">
                <a16:creationId xmlns:a16="http://schemas.microsoft.com/office/drawing/2014/main" id="{68E917DF-C05E-EF77-5A3A-BA7E7899DC45}"/>
              </a:ext>
            </a:extLst>
          </p:cNvPr>
          <p:cNvGrpSpPr/>
          <p:nvPr userDrawn="1"/>
        </p:nvGrpSpPr>
        <p:grpSpPr>
          <a:xfrm>
            <a:off x="920485" y="40459907"/>
            <a:ext cx="18716890" cy="1450952"/>
            <a:chOff x="2924066" y="30043822"/>
            <a:chExt cx="20016028" cy="1551662"/>
          </a:xfrm>
        </p:grpSpPr>
        <p:pic>
          <p:nvPicPr>
            <p:cNvPr id="25" name="Grafik 24">
              <a:extLst>
                <a:ext uri="{FF2B5EF4-FFF2-40B4-BE49-F238E27FC236}">
                  <a16:creationId xmlns:a16="http://schemas.microsoft.com/office/drawing/2014/main" id="{904A83C3-DC9A-F23C-9399-C595E632CE7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112258" y="30070572"/>
              <a:ext cx="2027942" cy="1482752"/>
            </a:xfrm>
            <a:prstGeom prst="rect">
              <a:avLst/>
            </a:prstGeom>
          </p:spPr>
        </p:pic>
        <p:pic>
          <p:nvPicPr>
            <p:cNvPr id="26" name="Grafik 25">
              <a:extLst>
                <a:ext uri="{FF2B5EF4-FFF2-40B4-BE49-F238E27FC236}">
                  <a16:creationId xmlns:a16="http://schemas.microsoft.com/office/drawing/2014/main" id="{46506326-74A6-70F0-4177-D95E5F94DC4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5385918" y="30043822"/>
              <a:ext cx="1497391" cy="1486845"/>
            </a:xfrm>
            <a:prstGeom prst="rect">
              <a:avLst/>
            </a:prstGeom>
          </p:spPr>
        </p:pic>
        <p:pic>
          <p:nvPicPr>
            <p:cNvPr id="27" name="Grafik 26">
              <a:extLst>
                <a:ext uri="{FF2B5EF4-FFF2-40B4-BE49-F238E27FC236}">
                  <a16:creationId xmlns:a16="http://schemas.microsoft.com/office/drawing/2014/main" id="{9C53CDAC-2FC2-D89C-EB60-AF3AB822FCB1}"/>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5575489" y="30245096"/>
              <a:ext cx="2459353" cy="1153013"/>
            </a:xfrm>
            <a:prstGeom prst="rect">
              <a:avLst/>
            </a:prstGeom>
          </p:spPr>
        </p:pic>
        <p:pic>
          <p:nvPicPr>
            <p:cNvPr id="28" name="Grafik 27" descr="Ein Bild, das Text, Schrift, Screenshot, Grafiken enthält.">
              <a:extLst>
                <a:ext uri="{FF2B5EF4-FFF2-40B4-BE49-F238E27FC236}">
                  <a16:creationId xmlns:a16="http://schemas.microsoft.com/office/drawing/2014/main" id="{4AB48533-29CA-3A79-58D7-864863277D91}"/>
                </a:ext>
              </a:extLst>
            </p:cNvPr>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2924066" y="30245096"/>
              <a:ext cx="2395194" cy="1092610"/>
            </a:xfrm>
            <a:prstGeom prst="rect">
              <a:avLst/>
            </a:prstGeom>
          </p:spPr>
        </p:pic>
        <p:pic>
          <p:nvPicPr>
            <p:cNvPr id="29" name="Grafik 28">
              <a:extLst>
                <a:ext uri="{FF2B5EF4-FFF2-40B4-BE49-F238E27FC236}">
                  <a16:creationId xmlns:a16="http://schemas.microsoft.com/office/drawing/2014/main" id="{BE1013AA-AC15-BEB9-08C7-2CEA08808278}"/>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138483" y="30194720"/>
              <a:ext cx="2992776" cy="1400764"/>
            </a:xfrm>
            <a:prstGeom prst="rect">
              <a:avLst/>
            </a:prstGeom>
          </p:spPr>
        </p:pic>
        <p:pic>
          <p:nvPicPr>
            <p:cNvPr id="30" name="Grafik 29">
              <a:extLst>
                <a:ext uri="{FF2B5EF4-FFF2-40B4-BE49-F238E27FC236}">
                  <a16:creationId xmlns:a16="http://schemas.microsoft.com/office/drawing/2014/main" id="{94CA0755-AEE6-11BA-F8A6-614B25DE5482}"/>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3188915" y="30416453"/>
              <a:ext cx="2133592" cy="790990"/>
            </a:xfrm>
            <a:prstGeom prst="rect">
              <a:avLst/>
            </a:prstGeom>
          </p:spPr>
        </p:pic>
        <p:pic>
          <p:nvPicPr>
            <p:cNvPr id="31" name="Grafik 30">
              <a:extLst>
                <a:ext uri="{FF2B5EF4-FFF2-40B4-BE49-F238E27FC236}">
                  <a16:creationId xmlns:a16="http://schemas.microsoft.com/office/drawing/2014/main" id="{59B8BDFA-49F7-F20B-D850-B29F45664CC9}"/>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16946720" y="30367047"/>
              <a:ext cx="2872451" cy="840397"/>
            </a:xfrm>
            <a:prstGeom prst="rect">
              <a:avLst/>
            </a:prstGeom>
          </p:spPr>
        </p:pic>
        <p:pic>
          <p:nvPicPr>
            <p:cNvPr id="32" name="Grafik 31">
              <a:extLst>
                <a:ext uri="{FF2B5EF4-FFF2-40B4-BE49-F238E27FC236}">
                  <a16:creationId xmlns:a16="http://schemas.microsoft.com/office/drawing/2014/main" id="{1092BAE2-A48A-DDFC-3829-FE1332975C0E}"/>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19881458" y="30115441"/>
              <a:ext cx="3058636" cy="1242813"/>
            </a:xfrm>
            <a:prstGeom prst="rect">
              <a:avLst/>
            </a:prstGeom>
          </p:spPr>
        </p:pic>
      </p:grpSp>
    </p:spTree>
    <p:extLst>
      <p:ext uri="{BB962C8B-B14F-4D97-AF65-F5344CB8AC3E}">
        <p14:creationId xmlns:p14="http://schemas.microsoft.com/office/powerpoint/2010/main" val="3872704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Fixed Layout Alt – Blank">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F059D60C-10CA-01F2-E40E-196CA11353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681449" y="653516"/>
            <a:ext cx="9593764" cy="4388315"/>
          </a:xfrm>
          <a:prstGeom prst="rect">
            <a:avLst/>
          </a:prstGeom>
        </p:spPr>
      </p:pic>
      <p:sp>
        <p:nvSpPr>
          <p:cNvPr id="2" name="Textplatzhalter 8">
            <a:extLst>
              <a:ext uri="{FF2B5EF4-FFF2-40B4-BE49-F238E27FC236}">
                <a16:creationId xmlns:a16="http://schemas.microsoft.com/office/drawing/2014/main" id="{CCE2490C-40CD-0721-A1B3-DC3141053B26}"/>
              </a:ext>
            </a:extLst>
          </p:cNvPr>
          <p:cNvSpPr>
            <a:spLocks noGrp="1"/>
          </p:cNvSpPr>
          <p:nvPr>
            <p:ph type="body" sz="quarter" idx="10" hasCustomPrompt="1"/>
          </p:nvPr>
        </p:nvSpPr>
        <p:spPr>
          <a:xfrm>
            <a:off x="1182117" y="1058863"/>
            <a:ext cx="18542000" cy="2241531"/>
          </a:xfrm>
        </p:spPr>
        <p:txBody>
          <a:bodyPr lIns="0" tIns="0" rIns="0" bIns="0">
            <a:normAutofit/>
          </a:bodyPr>
          <a:lstStyle>
            <a:lvl1pPr marL="0" indent="0" algn="l">
              <a:lnSpc>
                <a:spcPct val="100000"/>
              </a:lnSpc>
              <a:spcBef>
                <a:spcPts val="0"/>
              </a:spcBef>
              <a:buNone/>
              <a:defRPr sz="8000">
                <a:solidFill>
                  <a:schemeClr val="bg1"/>
                </a:solidFill>
                <a:latin typeface="+mj-lt"/>
              </a:defRPr>
            </a:lvl1pPr>
          </a:lstStyle>
          <a:p>
            <a:pPr lvl="0"/>
            <a:r>
              <a:rPr lang="de-DE" dirty="0"/>
              <a:t>Titel eingeben</a:t>
            </a:r>
          </a:p>
        </p:txBody>
      </p:sp>
      <p:sp>
        <p:nvSpPr>
          <p:cNvPr id="3" name="Textplatzhalter 10">
            <a:extLst>
              <a:ext uri="{FF2B5EF4-FFF2-40B4-BE49-F238E27FC236}">
                <a16:creationId xmlns:a16="http://schemas.microsoft.com/office/drawing/2014/main" id="{42E3253E-DDC0-3C64-FC02-469C8B935C13}"/>
              </a:ext>
            </a:extLst>
          </p:cNvPr>
          <p:cNvSpPr>
            <a:spLocks noGrp="1"/>
          </p:cNvSpPr>
          <p:nvPr>
            <p:ph type="body" sz="quarter" idx="11" hasCustomPrompt="1"/>
          </p:nvPr>
        </p:nvSpPr>
        <p:spPr>
          <a:xfrm>
            <a:off x="1182117" y="3813400"/>
            <a:ext cx="18542000" cy="480496"/>
          </a:xfrm>
        </p:spPr>
        <p:txBody>
          <a:bodyPr lIns="0" tIns="0" rIns="0" bIns="0">
            <a:normAutofit/>
          </a:bodyPr>
          <a:lstStyle>
            <a:lvl1pPr marL="0" indent="0" algn="l">
              <a:buNone/>
              <a:defRPr sz="3600">
                <a:solidFill>
                  <a:schemeClr val="bg1"/>
                </a:solidFill>
                <a:latin typeface="+mn-lt"/>
              </a:defRPr>
            </a:lvl1pPr>
          </a:lstStyle>
          <a:p>
            <a:pPr lvl="0"/>
            <a:r>
              <a:rPr lang="de-AT" dirty="0"/>
              <a:t>A. Autor 1, A. Autorin 2</a:t>
            </a:r>
          </a:p>
        </p:txBody>
      </p:sp>
      <p:sp>
        <p:nvSpPr>
          <p:cNvPr id="4" name="Textplatzhalter 12">
            <a:extLst>
              <a:ext uri="{FF2B5EF4-FFF2-40B4-BE49-F238E27FC236}">
                <a16:creationId xmlns:a16="http://schemas.microsoft.com/office/drawing/2014/main" id="{8B36C4E5-D0A9-42AC-8FA1-A2C87AA5A951}"/>
              </a:ext>
            </a:extLst>
          </p:cNvPr>
          <p:cNvSpPr>
            <a:spLocks noGrp="1"/>
          </p:cNvSpPr>
          <p:nvPr>
            <p:ph type="body" sz="quarter" idx="12" hasCustomPrompt="1"/>
          </p:nvPr>
        </p:nvSpPr>
        <p:spPr>
          <a:xfrm>
            <a:off x="1182117" y="4485485"/>
            <a:ext cx="18542000" cy="873303"/>
          </a:xfrm>
        </p:spPr>
        <p:txBody>
          <a:bodyPr lIns="0" tIns="0" rIns="0" bIns="0">
            <a:normAutofit/>
          </a:bodyPr>
          <a:lstStyle>
            <a:lvl1pPr marL="0" indent="0" algn="l">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
        <p:nvSpPr>
          <p:cNvPr id="5" name="Rechteck 4">
            <a:extLst>
              <a:ext uri="{FF2B5EF4-FFF2-40B4-BE49-F238E27FC236}">
                <a16:creationId xmlns:a16="http://schemas.microsoft.com/office/drawing/2014/main" id="{5E2BF2CE-AFF0-38F4-613F-4C5F00D69646}"/>
              </a:ext>
            </a:extLst>
          </p:cNvPr>
          <p:cNvSpPr/>
          <p:nvPr userDrawn="1"/>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grpSp>
        <p:nvGrpSpPr>
          <p:cNvPr id="7" name="Gruppieren 6">
            <a:extLst>
              <a:ext uri="{FF2B5EF4-FFF2-40B4-BE49-F238E27FC236}">
                <a16:creationId xmlns:a16="http://schemas.microsoft.com/office/drawing/2014/main" id="{0FEEC9F5-53D4-FFD9-2778-A3ABDFEA8E2E}"/>
              </a:ext>
            </a:extLst>
          </p:cNvPr>
          <p:cNvGrpSpPr/>
          <p:nvPr userDrawn="1"/>
        </p:nvGrpSpPr>
        <p:grpSpPr>
          <a:xfrm>
            <a:off x="781257" y="6483371"/>
            <a:ext cx="28398581" cy="1571700"/>
            <a:chOff x="781257" y="6483371"/>
            <a:chExt cx="28398581" cy="1571700"/>
          </a:xfrm>
        </p:grpSpPr>
        <p:sp>
          <p:nvSpPr>
            <p:cNvPr id="8" name="Rechteck 7">
              <a:extLst>
                <a:ext uri="{FF2B5EF4-FFF2-40B4-BE49-F238E27FC236}">
                  <a16:creationId xmlns:a16="http://schemas.microsoft.com/office/drawing/2014/main" id="{93F26B47-69D9-B099-754B-E0B871DFD4F6}"/>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9" name="Ellipse 8">
              <a:extLst>
                <a:ext uri="{FF2B5EF4-FFF2-40B4-BE49-F238E27FC236}">
                  <a16:creationId xmlns:a16="http://schemas.microsoft.com/office/drawing/2014/main" id="{204CA8AB-1A3B-7C18-26D0-A1E9CF8A9BDC}"/>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sp>
        <p:nvSpPr>
          <p:cNvPr id="10" name="Rechteck 9">
            <a:extLst>
              <a:ext uri="{FF2B5EF4-FFF2-40B4-BE49-F238E27FC236}">
                <a16:creationId xmlns:a16="http://schemas.microsoft.com/office/drawing/2014/main" id="{78E82596-6296-C381-8C9E-ACBB059AF160}"/>
              </a:ext>
            </a:extLst>
          </p:cNvPr>
          <p:cNvSpPr/>
          <p:nvPr userDrawn="1"/>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1" name="Ellipse 10">
            <a:extLst>
              <a:ext uri="{FF2B5EF4-FFF2-40B4-BE49-F238E27FC236}">
                <a16:creationId xmlns:a16="http://schemas.microsoft.com/office/drawing/2014/main" id="{CAB2F13F-CCE8-4C15-C5ED-EF70550279F8}"/>
              </a:ext>
            </a:extLst>
          </p:cNvPr>
          <p:cNvSpPr/>
          <p:nvPr userDrawn="1"/>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sp>
        <p:nvSpPr>
          <p:cNvPr id="12" name="Rechteck 11">
            <a:extLst>
              <a:ext uri="{FF2B5EF4-FFF2-40B4-BE49-F238E27FC236}">
                <a16:creationId xmlns:a16="http://schemas.microsoft.com/office/drawing/2014/main" id="{B63A07FE-BA52-F7AE-477D-F30B65D3D2D1}"/>
              </a:ext>
            </a:extLst>
          </p:cNvPr>
          <p:cNvSpPr/>
          <p:nvPr userDrawn="1"/>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3" name="Rechteck 12">
            <a:extLst>
              <a:ext uri="{FF2B5EF4-FFF2-40B4-BE49-F238E27FC236}">
                <a16:creationId xmlns:a16="http://schemas.microsoft.com/office/drawing/2014/main" id="{2FDE7C8E-4840-98DF-D97F-374BE517DDFF}"/>
              </a:ext>
            </a:extLst>
          </p:cNvPr>
          <p:cNvSpPr/>
          <p:nvPr userDrawn="1"/>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Rechteck 13">
            <a:extLst>
              <a:ext uri="{FF2B5EF4-FFF2-40B4-BE49-F238E27FC236}">
                <a16:creationId xmlns:a16="http://schemas.microsoft.com/office/drawing/2014/main" id="{A7C0566E-6383-1BB8-BCD1-A8825BE37DDF}"/>
              </a:ext>
            </a:extLst>
          </p:cNvPr>
          <p:cNvSpPr>
            <a:spLocks/>
          </p:cNvSpPr>
          <p:nvPr userDrawn="1"/>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15" name="Gruppieren 14">
            <a:extLst>
              <a:ext uri="{FF2B5EF4-FFF2-40B4-BE49-F238E27FC236}">
                <a16:creationId xmlns:a16="http://schemas.microsoft.com/office/drawing/2014/main" id="{D678B6B4-9ADF-1328-D1A5-17D98EB41F30}"/>
              </a:ext>
            </a:extLst>
          </p:cNvPr>
          <p:cNvGrpSpPr/>
          <p:nvPr userDrawn="1"/>
        </p:nvGrpSpPr>
        <p:grpSpPr>
          <a:xfrm>
            <a:off x="781256" y="25194079"/>
            <a:ext cx="28398581" cy="1571700"/>
            <a:chOff x="781257" y="9084208"/>
            <a:chExt cx="28398581" cy="1571700"/>
          </a:xfrm>
        </p:grpSpPr>
        <p:sp>
          <p:nvSpPr>
            <p:cNvPr id="16" name="Rechteck 15">
              <a:extLst>
                <a:ext uri="{FF2B5EF4-FFF2-40B4-BE49-F238E27FC236}">
                  <a16:creationId xmlns:a16="http://schemas.microsoft.com/office/drawing/2014/main" id="{A9FD489F-92E8-F574-AC09-C7083160D7D6}"/>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7" name="Ellipse 16">
              <a:extLst>
                <a:ext uri="{FF2B5EF4-FFF2-40B4-BE49-F238E27FC236}">
                  <a16:creationId xmlns:a16="http://schemas.microsoft.com/office/drawing/2014/main" id="{0D038199-435B-3539-CC12-A0D3C63924C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18" name="Rechteck 17">
            <a:extLst>
              <a:ext uri="{FF2B5EF4-FFF2-40B4-BE49-F238E27FC236}">
                <a16:creationId xmlns:a16="http://schemas.microsoft.com/office/drawing/2014/main" id="{7976140D-2445-E851-837E-03F9B6338805}"/>
              </a:ext>
            </a:extLst>
          </p:cNvPr>
          <p:cNvSpPr/>
          <p:nvPr userDrawn="1"/>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Rechteck 18">
            <a:extLst>
              <a:ext uri="{FF2B5EF4-FFF2-40B4-BE49-F238E27FC236}">
                <a16:creationId xmlns:a16="http://schemas.microsoft.com/office/drawing/2014/main" id="{6A020444-597F-E021-9635-6321787EEA1C}"/>
              </a:ext>
            </a:extLst>
          </p:cNvPr>
          <p:cNvSpPr/>
          <p:nvPr userDrawn="1"/>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20" name="Gruppieren 19">
            <a:extLst>
              <a:ext uri="{FF2B5EF4-FFF2-40B4-BE49-F238E27FC236}">
                <a16:creationId xmlns:a16="http://schemas.microsoft.com/office/drawing/2014/main" id="{515723E9-F634-B4B2-6FED-74E9D53370DB}"/>
              </a:ext>
            </a:extLst>
          </p:cNvPr>
          <p:cNvGrpSpPr/>
          <p:nvPr userDrawn="1"/>
        </p:nvGrpSpPr>
        <p:grpSpPr>
          <a:xfrm>
            <a:off x="781256" y="34885445"/>
            <a:ext cx="28398581" cy="1571700"/>
            <a:chOff x="781257" y="9084208"/>
            <a:chExt cx="28398581" cy="1571700"/>
          </a:xfrm>
        </p:grpSpPr>
        <p:sp>
          <p:nvSpPr>
            <p:cNvPr id="21" name="Rechteck 20">
              <a:extLst>
                <a:ext uri="{FF2B5EF4-FFF2-40B4-BE49-F238E27FC236}">
                  <a16:creationId xmlns:a16="http://schemas.microsoft.com/office/drawing/2014/main" id="{A87E4DB1-2EBD-8F4B-E946-427800CE97EB}"/>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22" name="Ellipse 21">
              <a:extLst>
                <a:ext uri="{FF2B5EF4-FFF2-40B4-BE49-F238E27FC236}">
                  <a16:creationId xmlns:a16="http://schemas.microsoft.com/office/drawing/2014/main" id="{0A3D9660-C7DD-E6B3-4BD4-A853FA52E43E}"/>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23" name="Rechteck 22">
            <a:extLst>
              <a:ext uri="{FF2B5EF4-FFF2-40B4-BE49-F238E27FC236}">
                <a16:creationId xmlns:a16="http://schemas.microsoft.com/office/drawing/2014/main" id="{08348228-87EF-0D04-C928-21299C3533B4}"/>
              </a:ext>
            </a:extLst>
          </p:cNvPr>
          <p:cNvSpPr/>
          <p:nvPr userDrawn="1"/>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3" name="Textplatzhalter 58">
            <a:extLst>
              <a:ext uri="{FF2B5EF4-FFF2-40B4-BE49-F238E27FC236}">
                <a16:creationId xmlns:a16="http://schemas.microsoft.com/office/drawing/2014/main" id="{650646C7-EBC9-9E66-327B-2029D59DE85C}"/>
              </a:ext>
            </a:extLst>
          </p:cNvPr>
          <p:cNvSpPr>
            <a:spLocks noGrp="1"/>
          </p:cNvSpPr>
          <p:nvPr>
            <p:ph type="body" sz="quarter" idx="13" hasCustomPrompt="1"/>
          </p:nvPr>
        </p:nvSpPr>
        <p:spPr>
          <a:xfrm>
            <a:off x="2096542" y="6673441"/>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INTRODUCTION AND MOTIVATION</a:t>
            </a:r>
            <a:endParaRPr lang="de-AT" sz="32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34" name="Textplatzhalter 58">
            <a:extLst>
              <a:ext uri="{FF2B5EF4-FFF2-40B4-BE49-F238E27FC236}">
                <a16:creationId xmlns:a16="http://schemas.microsoft.com/office/drawing/2014/main" id="{3AC1715E-8EC3-5930-8A0A-1EBD8AF7E8D4}"/>
              </a:ext>
            </a:extLst>
          </p:cNvPr>
          <p:cNvSpPr>
            <a:spLocks noGrp="1"/>
          </p:cNvSpPr>
          <p:nvPr>
            <p:ph type="body" sz="quarter" idx="14" hasCustomPrompt="1"/>
          </p:nvPr>
        </p:nvSpPr>
        <p:spPr>
          <a:xfrm>
            <a:off x="2096542" y="12440755"/>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EXPERIMENTAL</a:t>
            </a:r>
          </a:p>
        </p:txBody>
      </p:sp>
      <p:sp>
        <p:nvSpPr>
          <p:cNvPr id="35" name="Textplatzhalter 58">
            <a:extLst>
              <a:ext uri="{FF2B5EF4-FFF2-40B4-BE49-F238E27FC236}">
                <a16:creationId xmlns:a16="http://schemas.microsoft.com/office/drawing/2014/main" id="{641B79DF-0737-2931-75AB-F22E9FADF9A8}"/>
              </a:ext>
            </a:extLst>
          </p:cNvPr>
          <p:cNvSpPr>
            <a:spLocks noGrp="1"/>
          </p:cNvSpPr>
          <p:nvPr>
            <p:ph type="body" sz="quarter" idx="15" hasCustomPrompt="1"/>
          </p:nvPr>
        </p:nvSpPr>
        <p:spPr>
          <a:xfrm>
            <a:off x="2096542" y="25371529"/>
            <a:ext cx="27082750"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RESULTS</a:t>
            </a:r>
          </a:p>
        </p:txBody>
      </p:sp>
      <p:sp>
        <p:nvSpPr>
          <p:cNvPr id="36" name="Textplatzhalter 58">
            <a:extLst>
              <a:ext uri="{FF2B5EF4-FFF2-40B4-BE49-F238E27FC236}">
                <a16:creationId xmlns:a16="http://schemas.microsoft.com/office/drawing/2014/main" id="{5625176A-866C-906E-0B51-E4DEC6E9B256}"/>
              </a:ext>
            </a:extLst>
          </p:cNvPr>
          <p:cNvSpPr>
            <a:spLocks noGrp="1"/>
          </p:cNvSpPr>
          <p:nvPr>
            <p:ph type="body" sz="quarter" idx="16" hasCustomPrompt="1"/>
          </p:nvPr>
        </p:nvSpPr>
        <p:spPr>
          <a:xfrm>
            <a:off x="2096542" y="35062937"/>
            <a:ext cx="27082749" cy="1216800"/>
          </a:xfr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stStyle>
          <a:p>
            <a:pPr marL="0" marR="0" lvl="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a:pPr>
            <a:r>
              <a:rPr lang="de-AT" dirty="0"/>
              <a:t>PLACEHOLDER: </a:t>
            </a: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CONCLUSIONS</a:t>
            </a:r>
          </a:p>
        </p:txBody>
      </p:sp>
      <p:sp>
        <p:nvSpPr>
          <p:cNvPr id="37" name="Textplatzhalter 64">
            <a:extLst>
              <a:ext uri="{FF2B5EF4-FFF2-40B4-BE49-F238E27FC236}">
                <a16:creationId xmlns:a16="http://schemas.microsoft.com/office/drawing/2014/main" id="{697DC545-029D-107E-E8EB-185B7E39F1D8}"/>
              </a:ext>
            </a:extLst>
          </p:cNvPr>
          <p:cNvSpPr>
            <a:spLocks noGrp="1"/>
          </p:cNvSpPr>
          <p:nvPr>
            <p:ph type="body" sz="quarter" idx="17" hasCustomPrompt="1"/>
          </p:nvPr>
        </p:nvSpPr>
        <p:spPr>
          <a:xfrm>
            <a:off x="1468423" y="8847655"/>
            <a:ext cx="27360000" cy="2520000"/>
          </a:xfrm>
          <a:noFill/>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8" name="Textplatzhalter 64">
            <a:extLst>
              <a:ext uri="{FF2B5EF4-FFF2-40B4-BE49-F238E27FC236}">
                <a16:creationId xmlns:a16="http://schemas.microsoft.com/office/drawing/2014/main" id="{65444103-1364-B76A-7ABE-BAB4DA2490B0}"/>
              </a:ext>
            </a:extLst>
          </p:cNvPr>
          <p:cNvSpPr>
            <a:spLocks noGrp="1"/>
          </p:cNvSpPr>
          <p:nvPr>
            <p:ph type="body" sz="quarter" idx="18" hasCustomPrompt="1"/>
          </p:nvPr>
        </p:nvSpPr>
        <p:spPr>
          <a:xfrm>
            <a:off x="1456424" y="14584567"/>
            <a:ext cx="13032000" cy="4392000"/>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39" name="Textplatzhalter 64">
            <a:extLst>
              <a:ext uri="{FF2B5EF4-FFF2-40B4-BE49-F238E27FC236}">
                <a16:creationId xmlns:a16="http://schemas.microsoft.com/office/drawing/2014/main" id="{C2F05F5B-1307-48C3-2573-191E1E61D512}"/>
              </a:ext>
            </a:extLst>
          </p:cNvPr>
          <p:cNvSpPr>
            <a:spLocks noGrp="1"/>
          </p:cNvSpPr>
          <p:nvPr>
            <p:ph type="body" sz="quarter" idx="19" hasCustomPrompt="1"/>
          </p:nvPr>
        </p:nvSpPr>
        <p:spPr>
          <a:xfrm>
            <a:off x="1456424" y="20169058"/>
            <a:ext cx="13032000" cy="418146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0" name="Textplatzhalter 64">
            <a:extLst>
              <a:ext uri="{FF2B5EF4-FFF2-40B4-BE49-F238E27FC236}">
                <a16:creationId xmlns:a16="http://schemas.microsoft.com/office/drawing/2014/main" id="{FAC47C09-4DE5-1C80-0153-6BF2E7644DCE}"/>
              </a:ext>
            </a:extLst>
          </p:cNvPr>
          <p:cNvSpPr>
            <a:spLocks noGrp="1"/>
          </p:cNvSpPr>
          <p:nvPr>
            <p:ph type="body" sz="quarter" idx="20" hasCustomPrompt="1"/>
          </p:nvPr>
        </p:nvSpPr>
        <p:spPr>
          <a:xfrm>
            <a:off x="15796423" y="14569556"/>
            <a:ext cx="13032000" cy="9780966"/>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1" name="Textplatzhalter 64">
            <a:extLst>
              <a:ext uri="{FF2B5EF4-FFF2-40B4-BE49-F238E27FC236}">
                <a16:creationId xmlns:a16="http://schemas.microsoft.com/office/drawing/2014/main" id="{DE668193-DBFD-B061-1109-85DC5DB6F197}"/>
              </a:ext>
            </a:extLst>
          </p:cNvPr>
          <p:cNvSpPr>
            <a:spLocks noGrp="1"/>
          </p:cNvSpPr>
          <p:nvPr>
            <p:ph type="body" sz="quarter" idx="21" hasCustomPrompt="1"/>
          </p:nvPr>
        </p:nvSpPr>
        <p:spPr>
          <a:xfrm>
            <a:off x="1468423" y="27561438"/>
            <a:ext cx="8274667"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2" name="Textplatzhalter 64">
            <a:extLst>
              <a:ext uri="{FF2B5EF4-FFF2-40B4-BE49-F238E27FC236}">
                <a16:creationId xmlns:a16="http://schemas.microsoft.com/office/drawing/2014/main" id="{67EFE105-A8D1-F32E-CE0B-7A05A7534930}"/>
              </a:ext>
            </a:extLst>
          </p:cNvPr>
          <p:cNvSpPr>
            <a:spLocks noGrp="1"/>
          </p:cNvSpPr>
          <p:nvPr>
            <p:ph type="body" sz="quarter" idx="22" hasCustomPrompt="1"/>
          </p:nvPr>
        </p:nvSpPr>
        <p:spPr>
          <a:xfrm>
            <a:off x="11051627" y="27569289"/>
            <a:ext cx="17776795" cy="6406019"/>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43" name="Textplatzhalter 64">
            <a:extLst>
              <a:ext uri="{FF2B5EF4-FFF2-40B4-BE49-F238E27FC236}">
                <a16:creationId xmlns:a16="http://schemas.microsoft.com/office/drawing/2014/main" id="{1F49CCE6-D9BD-6DC7-BBAB-4EE54A9FD88B}"/>
              </a:ext>
            </a:extLst>
          </p:cNvPr>
          <p:cNvSpPr>
            <a:spLocks noGrp="1"/>
          </p:cNvSpPr>
          <p:nvPr>
            <p:ph type="body" sz="quarter" idx="23" hasCustomPrompt="1"/>
          </p:nvPr>
        </p:nvSpPr>
        <p:spPr>
          <a:xfrm>
            <a:off x="1456424" y="37168072"/>
            <a:ext cx="27360000" cy="1894274"/>
          </a:xfrm>
        </p:spPr>
        <p:txBody>
          <a:bodyPr lIns="0" tIns="0" rIns="0" bIns="0">
            <a:noAutofit/>
          </a:bodyPr>
          <a:lstStyle>
            <a:lvl1pPr marL="0" indent="0">
              <a:lnSpc>
                <a:spcPct val="120000"/>
              </a:lnSpc>
              <a:spcBef>
                <a:spcPts val="600"/>
              </a:spcBef>
              <a:buNone/>
              <a:defRPr sz="3200"/>
            </a:lvl1pPr>
          </a:lstStyle>
          <a:p>
            <a:pPr lvl="0"/>
            <a:r>
              <a:rPr lang="de-AT" dirty="0"/>
              <a:t>Insert </a:t>
            </a:r>
            <a:r>
              <a:rPr lang="de-AT" dirty="0" err="1"/>
              <a:t>your</a:t>
            </a:r>
            <a:r>
              <a:rPr lang="de-AT" dirty="0"/>
              <a:t> </a:t>
            </a:r>
            <a:r>
              <a:rPr lang="de-AT" dirty="0" err="1"/>
              <a:t>content</a:t>
            </a:r>
            <a:r>
              <a:rPr lang="de-AT" dirty="0"/>
              <a:t> </a:t>
            </a:r>
            <a:r>
              <a:rPr lang="de-AT" dirty="0" err="1"/>
              <a:t>here</a:t>
            </a:r>
            <a:endParaRPr lang="de-AT" dirty="0"/>
          </a:p>
        </p:txBody>
      </p:sp>
      <p:sp>
        <p:nvSpPr>
          <p:cNvPr id="24" name="Textplatzhalter 36">
            <a:extLst>
              <a:ext uri="{FF2B5EF4-FFF2-40B4-BE49-F238E27FC236}">
                <a16:creationId xmlns:a16="http://schemas.microsoft.com/office/drawing/2014/main" id="{E5D9EB87-0EA8-6CA7-A06F-E19FEE8CEED5}"/>
              </a:ext>
            </a:extLst>
          </p:cNvPr>
          <p:cNvSpPr>
            <a:spLocks noGrp="1"/>
          </p:cNvSpPr>
          <p:nvPr>
            <p:ph type="body" sz="quarter" idx="24" hasCustomPrompt="1"/>
          </p:nvPr>
        </p:nvSpPr>
        <p:spPr>
          <a:xfrm>
            <a:off x="18035752" y="40247038"/>
            <a:ext cx="11144086" cy="1529394"/>
          </a:xfrm>
        </p:spPr>
        <p:txBody>
          <a:bodyPr lIns="0" tIns="0" rIns="0" bIns="0">
            <a:normAutofit/>
          </a:bodyPr>
          <a:lstStyle>
            <a:lvl1pPr marL="0" marR="0" indent="0" algn="r" defTabSz="3027487" rtl="0" eaLnBrk="1" fontAlgn="auto" latinLnBrk="0" hangingPunct="1">
              <a:lnSpc>
                <a:spcPct val="110000"/>
              </a:lnSpc>
              <a:spcBef>
                <a:spcPts val="0"/>
              </a:spcBef>
              <a:spcAft>
                <a:spcPts val="0"/>
              </a:spcAft>
              <a:buClrTx/>
              <a:buSzTx/>
              <a:buFont typeface="Arial" panose="020B0604020202020204" pitchFamily="34" charset="0"/>
              <a:buNone/>
              <a:tabLst/>
              <a:defRPr sz="1800">
                <a:latin typeface="+mn-lt"/>
              </a:defRPr>
            </a:lvl1pPr>
          </a:lstStyle>
          <a:p>
            <a:pPr lvl="0"/>
            <a:r>
              <a:rPr lang="en-US" dirty="0"/>
              <a:t>funded by</a:t>
            </a:r>
            <a:endParaRPr lang="de-AT" dirty="0"/>
          </a:p>
        </p:txBody>
      </p:sp>
    </p:spTree>
    <p:extLst>
      <p:ext uri="{BB962C8B-B14F-4D97-AF65-F5344CB8AC3E}">
        <p14:creationId xmlns:p14="http://schemas.microsoft.com/office/powerpoint/2010/main" val="104767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oster – Blank 01">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1735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oster – Blank 02">
    <p:spTree>
      <p:nvGrpSpPr>
        <p:cNvPr id="1" name=""/>
        <p:cNvGrpSpPr/>
        <p:nvPr/>
      </p:nvGrpSpPr>
      <p:grpSpPr>
        <a:xfrm>
          <a:off x="0" y="0"/>
          <a:ext cx="0" cy="0"/>
          <a:chOff x="0" y="0"/>
          <a:chExt cx="0" cy="0"/>
        </a:xfrm>
      </p:grpSpPr>
      <p:pic>
        <p:nvPicPr>
          <p:cNvPr id="23" name="Grafik 22">
            <a:extLst>
              <a:ext uri="{FF2B5EF4-FFF2-40B4-BE49-F238E27FC236}">
                <a16:creationId xmlns:a16="http://schemas.microsoft.com/office/drawing/2014/main" id="{2329E23E-0F68-B0B2-BA8E-62006ACD750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495861"/>
            <a:ext cx="9593764" cy="4388315"/>
          </a:xfrm>
          <a:prstGeom prst="rect">
            <a:avLst/>
          </a:prstGeom>
        </p:spPr>
      </p:pic>
      <p:sp>
        <p:nvSpPr>
          <p:cNvPr id="24" name="Textplatzhalter 8">
            <a:extLst>
              <a:ext uri="{FF2B5EF4-FFF2-40B4-BE49-F238E27FC236}">
                <a16:creationId xmlns:a16="http://schemas.microsoft.com/office/drawing/2014/main" id="{395CE2A9-C8EF-EE7B-90EE-922F3043BFC1}"/>
              </a:ext>
            </a:extLst>
          </p:cNvPr>
          <p:cNvSpPr>
            <a:spLocks noGrp="1"/>
          </p:cNvSpPr>
          <p:nvPr>
            <p:ph type="body" sz="quarter" idx="10" hasCustomPrompt="1"/>
          </p:nvPr>
        </p:nvSpPr>
        <p:spPr>
          <a:xfrm>
            <a:off x="10637838" y="1058863"/>
            <a:ext cx="18542000" cy="2241531"/>
          </a:xfrm>
        </p:spPr>
        <p:txBody>
          <a:bodyPr lIns="0" tIns="0" rIns="0" bIns="0">
            <a:normAutofit/>
          </a:bodyPr>
          <a:lstStyle>
            <a:lvl1pPr marL="0" indent="0" algn="r">
              <a:lnSpc>
                <a:spcPct val="100000"/>
              </a:lnSpc>
              <a:spcBef>
                <a:spcPts val="0"/>
              </a:spcBef>
              <a:buNone/>
              <a:defRPr sz="8000">
                <a:solidFill>
                  <a:schemeClr val="bg1"/>
                </a:solidFill>
                <a:latin typeface="+mj-lt"/>
              </a:defRPr>
            </a:lvl1pPr>
          </a:lstStyle>
          <a:p>
            <a:pPr lvl="0"/>
            <a:r>
              <a:rPr lang="de-DE" dirty="0"/>
              <a:t>Titel eingeben</a:t>
            </a:r>
          </a:p>
        </p:txBody>
      </p:sp>
      <p:sp>
        <p:nvSpPr>
          <p:cNvPr id="25" name="Textplatzhalter 10">
            <a:extLst>
              <a:ext uri="{FF2B5EF4-FFF2-40B4-BE49-F238E27FC236}">
                <a16:creationId xmlns:a16="http://schemas.microsoft.com/office/drawing/2014/main" id="{6E513B92-AD7E-D6CF-1160-EC939BD8A933}"/>
              </a:ext>
            </a:extLst>
          </p:cNvPr>
          <p:cNvSpPr>
            <a:spLocks noGrp="1"/>
          </p:cNvSpPr>
          <p:nvPr>
            <p:ph type="body" sz="quarter" idx="11" hasCustomPrompt="1"/>
          </p:nvPr>
        </p:nvSpPr>
        <p:spPr>
          <a:xfrm>
            <a:off x="10637838" y="3813400"/>
            <a:ext cx="18542000" cy="480496"/>
          </a:xfrm>
        </p:spPr>
        <p:txBody>
          <a:bodyPr lIns="0" tIns="0" rIns="0" bIns="0">
            <a:normAutofit/>
          </a:bodyPr>
          <a:lstStyle>
            <a:lvl1pPr marL="0" indent="0" algn="r">
              <a:buNone/>
              <a:defRPr sz="3600">
                <a:solidFill>
                  <a:schemeClr val="bg1"/>
                </a:solidFill>
                <a:latin typeface="+mn-lt"/>
              </a:defRPr>
            </a:lvl1pPr>
          </a:lstStyle>
          <a:p>
            <a:pPr lvl="0"/>
            <a:r>
              <a:rPr lang="de-AT" dirty="0"/>
              <a:t>A. Autor 1, A. Autorin 2</a:t>
            </a:r>
          </a:p>
        </p:txBody>
      </p:sp>
      <p:sp>
        <p:nvSpPr>
          <p:cNvPr id="26" name="Textplatzhalter 12">
            <a:extLst>
              <a:ext uri="{FF2B5EF4-FFF2-40B4-BE49-F238E27FC236}">
                <a16:creationId xmlns:a16="http://schemas.microsoft.com/office/drawing/2014/main" id="{82885600-B464-7665-CABB-D472B064D908}"/>
              </a:ext>
            </a:extLst>
          </p:cNvPr>
          <p:cNvSpPr>
            <a:spLocks noGrp="1"/>
          </p:cNvSpPr>
          <p:nvPr>
            <p:ph type="body" sz="quarter" idx="12" hasCustomPrompt="1"/>
          </p:nvPr>
        </p:nvSpPr>
        <p:spPr>
          <a:xfrm>
            <a:off x="10637838" y="4485485"/>
            <a:ext cx="18542000" cy="873303"/>
          </a:xfrm>
        </p:spPr>
        <p:txBody>
          <a:bodyPr lIns="0" tIns="0" rIns="0" bIns="0">
            <a:normAutofit/>
          </a:bodyPr>
          <a:lstStyle>
            <a:lvl1pPr marL="0" indent="0" algn="r">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Tree>
    <p:extLst>
      <p:ext uri="{BB962C8B-B14F-4D97-AF65-F5344CB8AC3E}">
        <p14:creationId xmlns:p14="http://schemas.microsoft.com/office/powerpoint/2010/main" val="2044104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oster – Blank 03">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F059D60C-10CA-01F2-E40E-196CA11353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681449" y="653516"/>
            <a:ext cx="9593764" cy="4388315"/>
          </a:xfrm>
          <a:prstGeom prst="rect">
            <a:avLst/>
          </a:prstGeom>
        </p:spPr>
      </p:pic>
      <p:sp>
        <p:nvSpPr>
          <p:cNvPr id="2" name="Textplatzhalter 8">
            <a:extLst>
              <a:ext uri="{FF2B5EF4-FFF2-40B4-BE49-F238E27FC236}">
                <a16:creationId xmlns:a16="http://schemas.microsoft.com/office/drawing/2014/main" id="{CCE2490C-40CD-0721-A1B3-DC3141053B26}"/>
              </a:ext>
            </a:extLst>
          </p:cNvPr>
          <p:cNvSpPr>
            <a:spLocks noGrp="1"/>
          </p:cNvSpPr>
          <p:nvPr>
            <p:ph type="body" sz="quarter" idx="10" hasCustomPrompt="1"/>
          </p:nvPr>
        </p:nvSpPr>
        <p:spPr>
          <a:xfrm>
            <a:off x="1182117" y="1058863"/>
            <a:ext cx="18542000" cy="2241531"/>
          </a:xfrm>
        </p:spPr>
        <p:txBody>
          <a:bodyPr lIns="0" tIns="0" rIns="0" bIns="0">
            <a:normAutofit/>
          </a:bodyPr>
          <a:lstStyle>
            <a:lvl1pPr marL="0" indent="0" algn="l">
              <a:lnSpc>
                <a:spcPct val="100000"/>
              </a:lnSpc>
              <a:spcBef>
                <a:spcPts val="0"/>
              </a:spcBef>
              <a:buNone/>
              <a:defRPr sz="8000">
                <a:solidFill>
                  <a:schemeClr val="bg1"/>
                </a:solidFill>
                <a:latin typeface="+mj-lt"/>
              </a:defRPr>
            </a:lvl1pPr>
          </a:lstStyle>
          <a:p>
            <a:pPr lvl="0"/>
            <a:r>
              <a:rPr lang="de-DE" dirty="0"/>
              <a:t>Titel eingeben</a:t>
            </a:r>
          </a:p>
        </p:txBody>
      </p:sp>
      <p:sp>
        <p:nvSpPr>
          <p:cNvPr id="3" name="Textplatzhalter 10">
            <a:extLst>
              <a:ext uri="{FF2B5EF4-FFF2-40B4-BE49-F238E27FC236}">
                <a16:creationId xmlns:a16="http://schemas.microsoft.com/office/drawing/2014/main" id="{42E3253E-DDC0-3C64-FC02-469C8B935C13}"/>
              </a:ext>
            </a:extLst>
          </p:cNvPr>
          <p:cNvSpPr>
            <a:spLocks noGrp="1"/>
          </p:cNvSpPr>
          <p:nvPr>
            <p:ph type="body" sz="quarter" idx="11" hasCustomPrompt="1"/>
          </p:nvPr>
        </p:nvSpPr>
        <p:spPr>
          <a:xfrm>
            <a:off x="1182117" y="3813400"/>
            <a:ext cx="18542000" cy="480496"/>
          </a:xfrm>
        </p:spPr>
        <p:txBody>
          <a:bodyPr lIns="0" tIns="0" rIns="0" bIns="0">
            <a:normAutofit/>
          </a:bodyPr>
          <a:lstStyle>
            <a:lvl1pPr marL="0" indent="0" algn="l">
              <a:buNone/>
              <a:defRPr sz="3600">
                <a:solidFill>
                  <a:schemeClr val="bg1"/>
                </a:solidFill>
                <a:latin typeface="+mn-lt"/>
              </a:defRPr>
            </a:lvl1pPr>
          </a:lstStyle>
          <a:p>
            <a:pPr lvl="0"/>
            <a:r>
              <a:rPr lang="de-AT" dirty="0"/>
              <a:t>A. Autor 1, A. Autorin 2</a:t>
            </a:r>
          </a:p>
        </p:txBody>
      </p:sp>
      <p:sp>
        <p:nvSpPr>
          <p:cNvPr id="4" name="Textplatzhalter 12">
            <a:extLst>
              <a:ext uri="{FF2B5EF4-FFF2-40B4-BE49-F238E27FC236}">
                <a16:creationId xmlns:a16="http://schemas.microsoft.com/office/drawing/2014/main" id="{8B36C4E5-D0A9-42AC-8FA1-A2C87AA5A951}"/>
              </a:ext>
            </a:extLst>
          </p:cNvPr>
          <p:cNvSpPr>
            <a:spLocks noGrp="1"/>
          </p:cNvSpPr>
          <p:nvPr>
            <p:ph type="body" sz="quarter" idx="12" hasCustomPrompt="1"/>
          </p:nvPr>
        </p:nvSpPr>
        <p:spPr>
          <a:xfrm>
            <a:off x="1182117" y="4485485"/>
            <a:ext cx="18542000" cy="873303"/>
          </a:xfrm>
        </p:spPr>
        <p:txBody>
          <a:bodyPr lIns="0" tIns="0" rIns="0" bIns="0">
            <a:normAutofit/>
          </a:bodyPr>
          <a:lstStyle>
            <a:lvl1pPr marL="0" indent="0" algn="l">
              <a:lnSpc>
                <a:spcPct val="100000"/>
              </a:lnSpc>
              <a:spcBef>
                <a:spcPts val="0"/>
              </a:spcBef>
              <a:spcAft>
                <a:spcPts val="600"/>
              </a:spcAft>
              <a:buNone/>
              <a:defRPr sz="2600">
                <a:solidFill>
                  <a:schemeClr val="bg2"/>
                </a:solidFill>
                <a:latin typeface="Inter Light" panose="02000403000000020004" pitchFamily="2" charset="0"/>
                <a:ea typeface="Inter Light" panose="02000403000000020004" pitchFamily="2" charset="0"/>
                <a:cs typeface="Inter Light" panose="02000403000000020004" pitchFamily="2" charset="0"/>
              </a:defRPr>
            </a:lvl1pPr>
          </a:lstStyle>
          <a:p>
            <a:pPr lvl="0"/>
            <a:r>
              <a:rPr lang="de-AT" dirty="0"/>
              <a:t>1 Institution A</a:t>
            </a:r>
          </a:p>
          <a:p>
            <a:pPr lvl="0"/>
            <a:r>
              <a:rPr lang="de-AT" dirty="0"/>
              <a:t>2 Institution B</a:t>
            </a:r>
          </a:p>
        </p:txBody>
      </p:sp>
    </p:spTree>
    <p:extLst>
      <p:ext uri="{BB962C8B-B14F-4D97-AF65-F5344CB8AC3E}">
        <p14:creationId xmlns:p14="http://schemas.microsoft.com/office/powerpoint/2010/main" val="840573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structions">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F059D60C-10CA-01F2-E40E-196CA113530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681449" y="653516"/>
            <a:ext cx="9593764" cy="4388315"/>
          </a:xfrm>
          <a:prstGeom prst="rect">
            <a:avLst/>
          </a:prstGeom>
        </p:spPr>
      </p:pic>
      <p:sp>
        <p:nvSpPr>
          <p:cNvPr id="2" name="Textfeld 1">
            <a:extLst>
              <a:ext uri="{FF2B5EF4-FFF2-40B4-BE49-F238E27FC236}">
                <a16:creationId xmlns:a16="http://schemas.microsoft.com/office/drawing/2014/main" id="{5F54DCE9-D487-AA41-D717-1D7CFB1D745A}"/>
              </a:ext>
            </a:extLst>
          </p:cNvPr>
          <p:cNvSpPr txBox="1"/>
          <p:nvPr userDrawn="1"/>
        </p:nvSpPr>
        <p:spPr>
          <a:xfrm>
            <a:off x="1636713" y="1390362"/>
            <a:ext cx="9777521" cy="3348609"/>
          </a:xfrm>
          <a:prstGeom prst="rect">
            <a:avLst/>
          </a:prstGeom>
          <a:noFill/>
        </p:spPr>
        <p:txBody>
          <a:bodyPr wrap="square" lIns="0" tIns="0" rIns="0" bIns="0" rtlCol="0">
            <a:spAutoFit/>
          </a:bodyPr>
          <a:lstStyle/>
          <a:p>
            <a:pPr>
              <a:lnSpc>
                <a:spcPct val="85000"/>
              </a:lnSpc>
            </a:pPr>
            <a:r>
              <a:rPr lang="de-AT" sz="12800" dirty="0" err="1">
                <a:solidFill>
                  <a:schemeClr val="bg1"/>
                </a:solidFill>
                <a:latin typeface="Inter SemiBold" panose="02000703000000020004" pitchFamily="2" charset="0"/>
                <a:ea typeface="Inter SemiBold" panose="02000703000000020004" pitchFamily="2" charset="0"/>
                <a:cs typeface="Inter SemiBold" panose="02000703000000020004" pitchFamily="2" charset="0"/>
              </a:rPr>
              <a:t>Instructions</a:t>
            </a:r>
            <a:r>
              <a:rPr lang="de-AT" sz="1280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 </a:t>
            </a:r>
            <a:br>
              <a:rPr lang="de-AT" sz="1280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br>
            <a:r>
              <a:rPr lang="de-AT" sz="1280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&amp; </a:t>
            </a:r>
            <a:r>
              <a:rPr lang="de-AT" sz="12800" dirty="0" err="1">
                <a:solidFill>
                  <a:schemeClr val="bg1"/>
                </a:solidFill>
                <a:latin typeface="Inter SemiBold" panose="02000703000000020004" pitchFamily="2" charset="0"/>
                <a:ea typeface="Inter SemiBold" panose="02000703000000020004" pitchFamily="2" charset="0"/>
                <a:cs typeface="Inter SemiBold" panose="02000703000000020004" pitchFamily="2" charset="0"/>
              </a:rPr>
              <a:t>Examples</a:t>
            </a:r>
            <a:endParaRPr lang="de-AT" sz="1280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5" name="Rechteck: abgerundete Ecken 4">
            <a:extLst>
              <a:ext uri="{FF2B5EF4-FFF2-40B4-BE49-F238E27FC236}">
                <a16:creationId xmlns:a16="http://schemas.microsoft.com/office/drawing/2014/main" id="{2D47949A-BC4B-FAD4-A321-E398A1412033}"/>
              </a:ext>
            </a:extLst>
          </p:cNvPr>
          <p:cNvSpPr>
            <a:spLocks/>
          </p:cNvSpPr>
          <p:nvPr/>
        </p:nvSpPr>
        <p:spPr>
          <a:xfrm>
            <a:off x="1095376" y="19237325"/>
            <a:ext cx="14330362" cy="17116445"/>
          </a:xfrm>
          <a:prstGeom prst="roundRect">
            <a:avLst>
              <a:gd name="adj" fmla="val 1982"/>
            </a:avLst>
          </a:prstGeom>
          <a:solidFill>
            <a:schemeClr val="accent1">
              <a:alpha val="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7" name="Textfeld 6">
            <a:extLst>
              <a:ext uri="{FF2B5EF4-FFF2-40B4-BE49-F238E27FC236}">
                <a16:creationId xmlns:a16="http://schemas.microsoft.com/office/drawing/2014/main" id="{B8C7B974-B650-8EE8-12B2-FE72E6EC316F}"/>
              </a:ext>
            </a:extLst>
          </p:cNvPr>
          <p:cNvSpPr txBox="1">
            <a:spLocks/>
          </p:cNvSpPr>
          <p:nvPr/>
        </p:nvSpPr>
        <p:spPr>
          <a:xfrm>
            <a:off x="1896760" y="8381110"/>
            <a:ext cx="12341754" cy="2314160"/>
          </a:xfrm>
          <a:prstGeom prst="rect">
            <a:avLst/>
          </a:prstGeom>
          <a:noFill/>
        </p:spPr>
        <p:txBody>
          <a:bodyPr wrap="square" lIns="0" tIns="0" rIns="0" bIns="0" rtlCol="0">
            <a:spAutoFit/>
          </a:bodyPr>
          <a:lstStyle/>
          <a:p>
            <a:pPr>
              <a:lnSpc>
                <a:spcPct val="120000"/>
              </a:lnSpc>
              <a:spcAft>
                <a:spcPts val="4800"/>
              </a:spcAft>
            </a:pPr>
            <a:r>
              <a:rPr lang="en-US" sz="3200" dirty="0"/>
              <a:t>This section provides internal guidance for creating scientific posters according to the PCCL Corporate Design. Please read carefully before editing any layout. This Instructions section must be deleted before finalizing or exporting the poster.</a:t>
            </a:r>
          </a:p>
        </p:txBody>
      </p:sp>
      <p:sp>
        <p:nvSpPr>
          <p:cNvPr id="8" name="Textfeld 7">
            <a:extLst>
              <a:ext uri="{FF2B5EF4-FFF2-40B4-BE49-F238E27FC236}">
                <a16:creationId xmlns:a16="http://schemas.microsoft.com/office/drawing/2014/main" id="{38E96257-BA16-A180-081B-BABFD8668E0A}"/>
              </a:ext>
            </a:extLst>
          </p:cNvPr>
          <p:cNvSpPr txBox="1">
            <a:spLocks/>
          </p:cNvSpPr>
          <p:nvPr/>
        </p:nvSpPr>
        <p:spPr>
          <a:xfrm>
            <a:off x="1896760" y="6879989"/>
            <a:ext cx="13754099" cy="1107996"/>
          </a:xfrm>
          <a:prstGeom prst="rect">
            <a:avLst/>
          </a:prstGeom>
          <a:noFill/>
        </p:spPr>
        <p:txBody>
          <a:bodyPr wrap="square" lIns="0" tIns="0" rIns="0" bIns="0" rtlCol="0">
            <a:spAutoFit/>
          </a:bodyPr>
          <a:lstStyle/>
          <a:p>
            <a:pPr>
              <a:lnSpc>
                <a:spcPct val="90000"/>
              </a:lnSpc>
            </a:pPr>
            <a:r>
              <a:rPr lang="de-AT" sz="8000" b="1" dirty="0" err="1">
                <a:latin typeface="+mj-lt"/>
                <a:ea typeface="Inter SemiBold" panose="02000703000000020004" pitchFamily="2" charset="0"/>
                <a:cs typeface="Inter SemiBold" panose="02000703000000020004" pitchFamily="2" charset="0"/>
              </a:rPr>
              <a:t>Instructions</a:t>
            </a:r>
            <a:r>
              <a:rPr lang="de-AT" sz="8000" b="1" dirty="0">
                <a:latin typeface="+mj-lt"/>
                <a:ea typeface="Inter SemiBold" panose="02000703000000020004" pitchFamily="2" charset="0"/>
                <a:cs typeface="Inter SemiBold" panose="02000703000000020004" pitchFamily="2" charset="0"/>
              </a:rPr>
              <a:t> </a:t>
            </a:r>
          </a:p>
        </p:txBody>
      </p:sp>
      <p:sp>
        <p:nvSpPr>
          <p:cNvPr id="11" name="Rechteck: abgerundete Ecken 10">
            <a:extLst>
              <a:ext uri="{FF2B5EF4-FFF2-40B4-BE49-F238E27FC236}">
                <a16:creationId xmlns:a16="http://schemas.microsoft.com/office/drawing/2014/main" id="{8D6CD007-2116-38F2-6384-AC3EBD389967}"/>
              </a:ext>
            </a:extLst>
          </p:cNvPr>
          <p:cNvSpPr>
            <a:spLocks/>
          </p:cNvSpPr>
          <p:nvPr userDrawn="1"/>
        </p:nvSpPr>
        <p:spPr>
          <a:xfrm>
            <a:off x="1095376" y="37091440"/>
            <a:ext cx="14330362" cy="4653459"/>
          </a:xfrm>
          <a:prstGeom prst="roundRect">
            <a:avLst>
              <a:gd name="adj" fmla="val 50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2" name="Textfeld 11">
            <a:extLst>
              <a:ext uri="{FF2B5EF4-FFF2-40B4-BE49-F238E27FC236}">
                <a16:creationId xmlns:a16="http://schemas.microsoft.com/office/drawing/2014/main" id="{42560CDB-54E9-4649-48BC-576E276BD6FE}"/>
              </a:ext>
            </a:extLst>
          </p:cNvPr>
          <p:cNvSpPr txBox="1"/>
          <p:nvPr userDrawn="1"/>
        </p:nvSpPr>
        <p:spPr>
          <a:xfrm>
            <a:off x="2009467" y="37723383"/>
            <a:ext cx="10595097" cy="3344185"/>
          </a:xfrm>
          <a:prstGeom prst="rect">
            <a:avLst/>
          </a:prstGeom>
          <a:noFill/>
        </p:spPr>
        <p:txBody>
          <a:bodyPr wrap="square" lIns="0" tIns="0" rIns="0" bIns="0" rtlCol="0">
            <a:spAutoFit/>
          </a:bodyPr>
          <a:lstStyle/>
          <a:p>
            <a:pPr>
              <a:lnSpc>
                <a:spcPct val="130000"/>
              </a:lnSpc>
              <a:spcBef>
                <a:spcPts val="400"/>
              </a:spcBef>
            </a:pPr>
            <a:r>
              <a:rPr lang="en-US" sz="3200" b="1" dirty="0">
                <a:solidFill>
                  <a:schemeClr val="bg2"/>
                </a:solidFill>
              </a:rPr>
              <a:t>Version: </a:t>
            </a:r>
            <a:r>
              <a:rPr lang="en-US" sz="3200" dirty="0">
                <a:solidFill>
                  <a:schemeClr val="bg2"/>
                </a:solidFill>
              </a:rPr>
              <a:t>v1.0</a:t>
            </a:r>
            <a:endParaRPr lang="de-AT" sz="3200" dirty="0">
              <a:solidFill>
                <a:schemeClr val="bg2"/>
              </a:solidFill>
            </a:endParaRPr>
          </a:p>
          <a:p>
            <a:pPr>
              <a:lnSpc>
                <a:spcPct val="130000"/>
              </a:lnSpc>
              <a:spcBef>
                <a:spcPts val="400"/>
              </a:spcBef>
            </a:pPr>
            <a:r>
              <a:rPr lang="en-US" sz="3200" b="1" dirty="0">
                <a:solidFill>
                  <a:schemeClr val="bg2"/>
                </a:solidFill>
              </a:rPr>
              <a:t>Created: </a:t>
            </a:r>
            <a:r>
              <a:rPr lang="en-US" sz="3200" dirty="0">
                <a:solidFill>
                  <a:schemeClr val="bg2"/>
                </a:solidFill>
              </a:rPr>
              <a:t>October 2025</a:t>
            </a:r>
            <a:endParaRPr lang="de-AT" sz="3200" dirty="0">
              <a:solidFill>
                <a:schemeClr val="bg2"/>
              </a:solidFill>
            </a:endParaRPr>
          </a:p>
          <a:p>
            <a:pPr>
              <a:lnSpc>
                <a:spcPct val="130000"/>
              </a:lnSpc>
              <a:spcBef>
                <a:spcPts val="400"/>
              </a:spcBef>
            </a:pPr>
            <a:r>
              <a:rPr lang="en-US" sz="3200" b="1" dirty="0">
                <a:solidFill>
                  <a:schemeClr val="bg2"/>
                </a:solidFill>
              </a:rPr>
              <a:t>Prepared by: </a:t>
            </a:r>
            <a:r>
              <a:rPr lang="en-US" sz="3200" dirty="0" err="1">
                <a:solidFill>
                  <a:schemeClr val="bg2"/>
                </a:solidFill>
              </a:rPr>
              <a:t>Ecosocial</a:t>
            </a:r>
            <a:r>
              <a:rPr lang="en-US" sz="3200" dirty="0">
                <a:solidFill>
                  <a:schemeClr val="bg2"/>
                </a:solidFill>
              </a:rPr>
              <a:t> Mind OG</a:t>
            </a:r>
            <a:endParaRPr lang="de-AT" sz="3200" dirty="0">
              <a:solidFill>
                <a:schemeClr val="bg2"/>
              </a:solidFill>
            </a:endParaRPr>
          </a:p>
          <a:p>
            <a:pPr>
              <a:lnSpc>
                <a:spcPct val="130000"/>
              </a:lnSpc>
              <a:spcBef>
                <a:spcPts val="400"/>
              </a:spcBef>
            </a:pPr>
            <a:r>
              <a:rPr lang="en-US" sz="3200" b="1" dirty="0">
                <a:solidFill>
                  <a:schemeClr val="bg2"/>
                </a:solidFill>
              </a:rPr>
              <a:t>For: </a:t>
            </a:r>
            <a:r>
              <a:rPr lang="en-US" sz="3200" dirty="0">
                <a:solidFill>
                  <a:schemeClr val="bg2"/>
                </a:solidFill>
              </a:rPr>
              <a:t>Polymer Competence Center Leoben GmbH </a:t>
            </a:r>
          </a:p>
          <a:p>
            <a:pPr>
              <a:lnSpc>
                <a:spcPct val="130000"/>
              </a:lnSpc>
              <a:spcBef>
                <a:spcPts val="400"/>
              </a:spcBef>
            </a:pPr>
            <a:r>
              <a:rPr lang="en-US" sz="3200" b="1" dirty="0">
                <a:solidFill>
                  <a:schemeClr val="bg2"/>
                </a:solidFill>
              </a:rPr>
              <a:t>This template is intended for internal use only.</a:t>
            </a:r>
            <a:endParaRPr lang="de-AT" sz="3200" b="1" dirty="0">
              <a:solidFill>
                <a:schemeClr val="bg2"/>
              </a:solidFill>
            </a:endParaRPr>
          </a:p>
        </p:txBody>
      </p:sp>
      <p:sp>
        <p:nvSpPr>
          <p:cNvPr id="3" name="Textfeld 2">
            <a:extLst>
              <a:ext uri="{FF2B5EF4-FFF2-40B4-BE49-F238E27FC236}">
                <a16:creationId xmlns:a16="http://schemas.microsoft.com/office/drawing/2014/main" id="{C2F88214-2029-81E0-3371-3E4A2890EDD9}"/>
              </a:ext>
            </a:extLst>
          </p:cNvPr>
          <p:cNvSpPr txBox="1">
            <a:spLocks/>
          </p:cNvSpPr>
          <p:nvPr userDrawn="1"/>
        </p:nvSpPr>
        <p:spPr>
          <a:xfrm>
            <a:off x="2009467" y="20134995"/>
            <a:ext cx="12537806" cy="15551693"/>
          </a:xfrm>
          <a:prstGeom prst="rect">
            <a:avLst/>
          </a:prstGeom>
          <a:noFill/>
        </p:spPr>
        <p:txBody>
          <a:bodyPr wrap="square" lIns="0" tIns="0" rIns="0" bIns="0" rtlCol="0">
            <a:spAutoFit/>
          </a:bodyPr>
          <a:lstStyle/>
          <a:p>
            <a:pPr>
              <a:lnSpc>
                <a:spcPct val="120000"/>
              </a:lnSpc>
              <a:spcAft>
                <a:spcPts val="1800"/>
              </a:spcAft>
            </a:pPr>
            <a:r>
              <a:rPr lang="en-US" sz="3200" dirty="0">
                <a:latin typeface="+mj-lt"/>
              </a:rPr>
              <a:t>Fixed Layouts (Do not modify)</a:t>
            </a:r>
          </a:p>
          <a:p>
            <a:pPr>
              <a:lnSpc>
                <a:spcPct val="120000"/>
              </a:lnSpc>
              <a:spcAft>
                <a:spcPts val="1800"/>
              </a:spcAft>
            </a:pPr>
            <a:r>
              <a:rPr lang="en-US" sz="2800" dirty="0"/>
              <a:t>The template includes several ready-to-use poster layouts in A0 format (it can be printed or scaled down to A1, A2, or smaller formats without any issues or loss of quality). These layouts contain pre-defined grids, colors, and typography and are locked to ensure consistent design.</a:t>
            </a:r>
          </a:p>
          <a:p>
            <a:pPr marL="457200" indent="-457200">
              <a:lnSpc>
                <a:spcPct val="120000"/>
              </a:lnSpc>
              <a:spcAft>
                <a:spcPts val="1200"/>
              </a:spcAft>
              <a:buClr>
                <a:schemeClr val="accent1"/>
              </a:buClr>
              <a:buSzPct val="120000"/>
              <a:buFont typeface="Arial" panose="020B0604020202020204" pitchFamily="34" charset="0"/>
              <a:buChar char="•"/>
            </a:pPr>
            <a:r>
              <a:rPr lang="en-US" sz="2800" dirty="0"/>
              <a:t>Do not change margins, column widths, colors, or fonts.</a:t>
            </a:r>
          </a:p>
          <a:p>
            <a:pPr marL="457200" indent="-457200">
              <a:lnSpc>
                <a:spcPct val="120000"/>
              </a:lnSpc>
              <a:spcAft>
                <a:spcPts val="4800"/>
              </a:spcAft>
              <a:buClr>
                <a:schemeClr val="accent1"/>
              </a:buClr>
              <a:buSzPct val="120000"/>
              <a:buFont typeface="Arial" panose="020B0604020202020204" pitchFamily="34" charset="0"/>
              <a:buChar char="•"/>
            </a:pPr>
            <a:r>
              <a:rPr lang="en-US" sz="2800" dirty="0"/>
              <a:t>Use these layouts for all official PCCL posters.</a:t>
            </a:r>
          </a:p>
          <a:p>
            <a:pPr>
              <a:lnSpc>
                <a:spcPct val="120000"/>
              </a:lnSpc>
              <a:spcAft>
                <a:spcPts val="1800"/>
              </a:spcAft>
            </a:pPr>
            <a:r>
              <a:rPr lang="en-US" sz="3200" dirty="0">
                <a:latin typeface="+mj-lt"/>
              </a:rPr>
              <a:t>Open Layouts for Copy &amp; Adaptation</a:t>
            </a:r>
          </a:p>
          <a:p>
            <a:pPr>
              <a:lnSpc>
                <a:spcPct val="120000"/>
              </a:lnSpc>
              <a:spcAft>
                <a:spcPts val="1800"/>
              </a:spcAft>
            </a:pPr>
            <a:r>
              <a:rPr lang="en-US" sz="2800" dirty="0"/>
              <a:t>Within this section you will also find open layout examples. They serve as flexible templates if your content requires a different structure.</a:t>
            </a:r>
          </a:p>
          <a:p>
            <a:pPr marL="457200" indent="-457200">
              <a:lnSpc>
                <a:spcPct val="120000"/>
              </a:lnSpc>
              <a:spcAft>
                <a:spcPts val="1200"/>
              </a:spcAft>
              <a:buClr>
                <a:schemeClr val="accent1"/>
              </a:buClr>
              <a:buSzPct val="120000"/>
              <a:buFont typeface="Arial" panose="020B0604020202020204" pitchFamily="34" charset="0"/>
              <a:buChar char="•"/>
            </a:pPr>
            <a:r>
              <a:rPr lang="en-US" sz="2800" dirty="0"/>
              <a:t>You can copy individual text blocks or graphic elements from here.</a:t>
            </a:r>
          </a:p>
          <a:p>
            <a:pPr marL="457200" indent="-457200">
              <a:lnSpc>
                <a:spcPct val="120000"/>
              </a:lnSpc>
              <a:spcAft>
                <a:spcPts val="4800"/>
              </a:spcAft>
              <a:buClr>
                <a:schemeClr val="accent1"/>
              </a:buClr>
              <a:buSzPct val="120000"/>
              <a:buFont typeface="Arial" panose="020B0604020202020204" pitchFamily="34" charset="0"/>
              <a:buChar char="•"/>
            </a:pPr>
            <a:r>
              <a:rPr lang="en-US" sz="2800" dirty="0"/>
              <a:t>Adjust them only within the given visual framework (grid, spacing).</a:t>
            </a:r>
          </a:p>
          <a:p>
            <a:pPr>
              <a:lnSpc>
                <a:spcPct val="120000"/>
              </a:lnSpc>
              <a:spcAft>
                <a:spcPts val="1800"/>
              </a:spcAft>
              <a:buClr>
                <a:schemeClr val="accent1"/>
              </a:buClr>
              <a:buSzPct val="120000"/>
            </a:pPr>
            <a:r>
              <a:rPr lang="en-US" sz="3200" dirty="0">
                <a:latin typeface="+mj-lt"/>
              </a:rPr>
              <a:t>Grids &amp; Guides:</a:t>
            </a:r>
          </a:p>
          <a:p>
            <a:pPr>
              <a:lnSpc>
                <a:spcPct val="120000"/>
              </a:lnSpc>
              <a:spcAft>
                <a:spcPts val="1800"/>
              </a:spcAft>
              <a:buClr>
                <a:schemeClr val="accent1"/>
              </a:buClr>
              <a:buSzPct val="120000"/>
            </a:pPr>
            <a:r>
              <a:rPr lang="en-US" sz="2800" dirty="0"/>
              <a:t>To align content consistently:</a:t>
            </a:r>
          </a:p>
          <a:p>
            <a:pPr marL="457200" indent="-457200">
              <a:lnSpc>
                <a:spcPct val="120000"/>
              </a:lnSpc>
              <a:spcAft>
                <a:spcPts val="1200"/>
              </a:spcAft>
              <a:buClr>
                <a:schemeClr val="accent1"/>
              </a:buClr>
              <a:buSzPct val="120000"/>
              <a:buFont typeface="Arial" panose="020B0604020202020204" pitchFamily="34" charset="0"/>
              <a:buChar char="•"/>
            </a:pPr>
            <a:r>
              <a:rPr lang="en-US" sz="2800" dirty="0"/>
              <a:t>Go to View → Gridlines (</a:t>
            </a:r>
            <a:r>
              <a:rPr lang="en-US" sz="2800" dirty="0" err="1"/>
              <a:t>Führungslinien</a:t>
            </a:r>
            <a:r>
              <a:rPr lang="en-US" sz="2800" dirty="0"/>
              <a:t>) or right-click an empty page and activate Gridlines to show/hide them.</a:t>
            </a:r>
          </a:p>
          <a:p>
            <a:pPr marL="457200" indent="-457200">
              <a:lnSpc>
                <a:spcPct val="120000"/>
              </a:lnSpc>
              <a:spcAft>
                <a:spcPts val="4800"/>
              </a:spcAft>
              <a:buClr>
                <a:schemeClr val="accent1"/>
              </a:buClr>
              <a:buSzPct val="120000"/>
              <a:buFont typeface="Arial" panose="020B0604020202020204" pitchFamily="34" charset="0"/>
              <a:buChar char="•"/>
            </a:pPr>
            <a:r>
              <a:rPr lang="en-US" sz="2800" dirty="0"/>
              <a:t>Use guides to follow the 6-column layout with margins.</a:t>
            </a:r>
          </a:p>
          <a:p>
            <a:pPr>
              <a:lnSpc>
                <a:spcPct val="120000"/>
              </a:lnSpc>
              <a:spcAft>
                <a:spcPts val="1800"/>
              </a:spcAft>
            </a:pPr>
            <a:r>
              <a:rPr lang="en-US" sz="3200" dirty="0">
                <a:latin typeface="+mj-lt"/>
              </a:rPr>
              <a:t>Usage</a:t>
            </a:r>
          </a:p>
          <a:p>
            <a:pPr>
              <a:lnSpc>
                <a:spcPct val="120000"/>
              </a:lnSpc>
              <a:spcAft>
                <a:spcPts val="1800"/>
              </a:spcAft>
            </a:pPr>
            <a:r>
              <a:rPr lang="en-US" sz="2800" dirty="0"/>
              <a:t>These materials are intended for internal PCCL use only.</a:t>
            </a:r>
            <a:br>
              <a:rPr lang="en-US" sz="2800" dirty="0"/>
            </a:br>
            <a:r>
              <a:rPr lang="en-US" sz="2800" dirty="0"/>
              <a:t>Do not distribute or modify this template outside the organization.</a:t>
            </a:r>
            <a:br>
              <a:rPr lang="en-US" sz="2800" dirty="0"/>
            </a:br>
            <a:r>
              <a:rPr lang="en-US" sz="2800" dirty="0"/>
              <a:t>All layouts are part of the official Corporate Design and must remain consistent across all communication media.</a:t>
            </a:r>
          </a:p>
        </p:txBody>
      </p:sp>
      <p:grpSp>
        <p:nvGrpSpPr>
          <p:cNvPr id="17" name="Gruppieren 16">
            <a:extLst>
              <a:ext uri="{FF2B5EF4-FFF2-40B4-BE49-F238E27FC236}">
                <a16:creationId xmlns:a16="http://schemas.microsoft.com/office/drawing/2014/main" id="{9A026387-94AC-4136-14FF-2DBE5C584B58}"/>
              </a:ext>
            </a:extLst>
          </p:cNvPr>
          <p:cNvGrpSpPr/>
          <p:nvPr userDrawn="1"/>
        </p:nvGrpSpPr>
        <p:grpSpPr>
          <a:xfrm>
            <a:off x="1095373" y="11432940"/>
            <a:ext cx="14330361" cy="7066715"/>
            <a:chOff x="1095373" y="11432940"/>
            <a:chExt cx="14330361" cy="7066715"/>
          </a:xfrm>
        </p:grpSpPr>
        <p:sp>
          <p:nvSpPr>
            <p:cNvPr id="9" name="Textfeld 8">
              <a:extLst>
                <a:ext uri="{FF2B5EF4-FFF2-40B4-BE49-F238E27FC236}">
                  <a16:creationId xmlns:a16="http://schemas.microsoft.com/office/drawing/2014/main" id="{0B333C18-7019-783A-8473-92637086C431}"/>
                </a:ext>
              </a:extLst>
            </p:cNvPr>
            <p:cNvSpPr txBox="1">
              <a:spLocks/>
            </p:cNvSpPr>
            <p:nvPr userDrawn="1"/>
          </p:nvSpPr>
          <p:spPr>
            <a:xfrm>
              <a:off x="2009468" y="13622707"/>
              <a:ext cx="12537806" cy="4093172"/>
            </a:xfrm>
            <a:prstGeom prst="rect">
              <a:avLst/>
            </a:prstGeom>
            <a:noFill/>
          </p:spPr>
          <p:txBody>
            <a:bodyPr wrap="square" lIns="0" tIns="0" rIns="0" bIns="0" rtlCol="0">
              <a:spAutoFit/>
            </a:bodyPr>
            <a:lstStyle/>
            <a:p>
              <a:pPr>
                <a:lnSpc>
                  <a:spcPct val="120000"/>
                </a:lnSpc>
                <a:spcAft>
                  <a:spcPts val="1800"/>
                </a:spcAft>
              </a:pPr>
              <a:r>
                <a:rPr lang="en-US" sz="2800" dirty="0"/>
                <a:t>The pre-defined text blocks and COMET layouts included in this template are intended exclusively for COMET K1 projects. They must not be used for other research projects. For non-COMET projects, please use the “Blank” poster layouts. The footer with the logos of the respective funding agencies and acknowledgments must be adapted in accordance with the provisions of the respective cooperation agreements. The logo database on the right-hand side contains official logos and are provided for convenience and may be used outside COMET projects only as needed.</a:t>
              </a:r>
            </a:p>
          </p:txBody>
        </p:sp>
        <p:sp>
          <p:nvSpPr>
            <p:cNvPr id="10" name="Rechteck: abgerundete Ecken 9">
              <a:extLst>
                <a:ext uri="{FF2B5EF4-FFF2-40B4-BE49-F238E27FC236}">
                  <a16:creationId xmlns:a16="http://schemas.microsoft.com/office/drawing/2014/main" id="{360C30F9-86FB-74D2-DB4D-13E06BBE362D}"/>
                </a:ext>
              </a:extLst>
            </p:cNvPr>
            <p:cNvSpPr/>
            <p:nvPr userDrawn="1"/>
          </p:nvSpPr>
          <p:spPr>
            <a:xfrm>
              <a:off x="1095373" y="11432940"/>
              <a:ext cx="14330361" cy="7066715"/>
            </a:xfrm>
            <a:prstGeom prst="roundRect">
              <a:avLst>
                <a:gd name="adj" fmla="val 5068"/>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t"/>
            <a:lstStyle/>
            <a:p>
              <a:pPr algn="l">
                <a:lnSpc>
                  <a:spcPct val="120000"/>
                </a:lnSpc>
                <a:buClr>
                  <a:schemeClr val="accent1"/>
                </a:buClr>
                <a:buSzPct val="120000"/>
              </a:pPr>
              <a:endParaRPr lang="de-AT" sz="3200" dirty="0">
                <a:solidFill>
                  <a:schemeClr val="tx1"/>
                </a:solidFill>
              </a:endParaRPr>
            </a:p>
          </p:txBody>
        </p:sp>
        <p:pic>
          <p:nvPicPr>
            <p:cNvPr id="14" name="Grafik 13">
              <a:extLst>
                <a:ext uri="{FF2B5EF4-FFF2-40B4-BE49-F238E27FC236}">
                  <a16:creationId xmlns:a16="http://schemas.microsoft.com/office/drawing/2014/main" id="{988B252F-F66D-E59F-5FCB-17A2EA646D3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896760" y="12164656"/>
              <a:ext cx="949183" cy="949183"/>
            </a:xfrm>
            <a:prstGeom prst="rect">
              <a:avLst/>
            </a:prstGeom>
          </p:spPr>
        </p:pic>
        <p:sp>
          <p:nvSpPr>
            <p:cNvPr id="15" name="Textfeld 14">
              <a:extLst>
                <a:ext uri="{FF2B5EF4-FFF2-40B4-BE49-F238E27FC236}">
                  <a16:creationId xmlns:a16="http://schemas.microsoft.com/office/drawing/2014/main" id="{B7C36F01-19A2-3FB7-45F9-F613A87F17A9}"/>
                </a:ext>
              </a:extLst>
            </p:cNvPr>
            <p:cNvSpPr txBox="1">
              <a:spLocks/>
            </p:cNvSpPr>
            <p:nvPr userDrawn="1"/>
          </p:nvSpPr>
          <p:spPr>
            <a:xfrm>
              <a:off x="3077658" y="12341165"/>
              <a:ext cx="10555683" cy="609077"/>
            </a:xfrm>
            <a:prstGeom prst="rect">
              <a:avLst/>
            </a:prstGeom>
            <a:noFill/>
          </p:spPr>
          <p:txBody>
            <a:bodyPr wrap="square" lIns="0" tIns="0" rIns="0" bIns="0" rtlCol="0">
              <a:spAutoFit/>
            </a:bodyPr>
            <a:lstStyle/>
            <a:p>
              <a:pPr>
                <a:lnSpc>
                  <a:spcPct val="120000"/>
                </a:lnSpc>
                <a:spcAft>
                  <a:spcPts val="1800"/>
                </a:spcAft>
              </a:pPr>
              <a:r>
                <a:rPr lang="en-US" sz="3600" dirty="0">
                  <a:solidFill>
                    <a:srgbClr val="DF3434"/>
                  </a:solidFill>
                  <a:latin typeface="Inter SemiBold" panose="02000703000000020004" pitchFamily="2" charset="0"/>
                  <a:ea typeface="Inter SemiBold" panose="02000703000000020004" pitchFamily="2" charset="0"/>
                  <a:cs typeface="Inter SemiBold" panose="02000703000000020004" pitchFamily="2" charset="0"/>
                </a:rPr>
                <a:t>COMET-Specific Use</a:t>
              </a:r>
            </a:p>
          </p:txBody>
        </p:sp>
      </p:grpSp>
    </p:spTree>
    <p:extLst>
      <p:ext uri="{BB962C8B-B14F-4D97-AF65-F5344CB8AC3E}">
        <p14:creationId xmlns:p14="http://schemas.microsoft.com/office/powerpoint/2010/main" val="3496385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9F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2278913"/>
            <a:ext cx="26112371" cy="8273416"/>
          </a:xfrm>
          <a:prstGeom prst="rect">
            <a:avLst/>
          </a:prstGeom>
        </p:spPr>
        <p:txBody>
          <a:bodyPr vert="horz" lIns="0" tIns="0" rIns="0" bIns="0" rtlCol="0" anchor="ctr">
            <a:normAutofit/>
          </a:bodyPr>
          <a:lstStyle/>
          <a:p>
            <a:r>
              <a:rPr lang="de-DE" dirty="0"/>
              <a:t>Mastertitelformat bearbeiten</a:t>
            </a:r>
            <a:endParaRPr lang="en-US" dirty="0"/>
          </a:p>
        </p:txBody>
      </p:sp>
      <p:sp>
        <p:nvSpPr>
          <p:cNvPr id="3" name="Text Placeholder 2"/>
          <p:cNvSpPr>
            <a:spLocks noGrp="1"/>
          </p:cNvSpPr>
          <p:nvPr>
            <p:ph type="body" idx="1"/>
          </p:nvPr>
        </p:nvSpPr>
        <p:spPr>
          <a:xfrm>
            <a:off x="2081421" y="11394520"/>
            <a:ext cx="26112371" cy="10613425"/>
          </a:xfrm>
          <a:prstGeom prst="rect">
            <a:avLst/>
          </a:prstGeom>
        </p:spPr>
        <p:txBody>
          <a:bodyPr vert="horz" lIns="0" tIns="0" rIns="0" bIns="0" rtlCol="0">
            <a:normAutofit/>
          </a:bodyPr>
          <a:lstStyle/>
          <a:p>
            <a:pPr lvl="0"/>
            <a:endParaRPr lang="en-US" dirty="0"/>
          </a:p>
        </p:txBody>
      </p:sp>
      <p:sp>
        <p:nvSpPr>
          <p:cNvPr id="7" name="Rechteck 6">
            <a:extLst>
              <a:ext uri="{FF2B5EF4-FFF2-40B4-BE49-F238E27FC236}">
                <a16:creationId xmlns:a16="http://schemas.microsoft.com/office/drawing/2014/main" id="{3C7B33E9-1DD4-B978-0CB8-61E772AA86D0}"/>
              </a:ext>
            </a:extLst>
          </p:cNvPr>
          <p:cNvSpPr>
            <a:spLocks noGrp="1" noRot="1" noMove="1" noResize="1" noEditPoints="1" noAdjustHandles="1" noChangeArrowheads="1" noChangeShapeType="1"/>
          </p:cNvSpPr>
          <p:nvPr userDrawn="1"/>
        </p:nvSpPr>
        <p:spPr>
          <a:xfrm>
            <a:off x="-1" y="0"/>
            <a:ext cx="30275213" cy="5774076"/>
          </a:xfrm>
          <a:prstGeom prst="rect">
            <a:avLst/>
          </a:prstGeom>
          <a:gradFill flip="none" rotWithShape="1">
            <a:gsLst>
              <a:gs pos="5000">
                <a:schemeClr val="accent2">
                  <a:lumMod val="100000"/>
                </a:schemeClr>
              </a:gs>
              <a:gs pos="100000">
                <a:schemeClr val="accent1"/>
              </a:gs>
            </a:gsLst>
            <a:path path="circle">
              <a:fillToRect r="100000" b="100000"/>
            </a:path>
            <a:tileRect l="-100000" t="-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AT"/>
          </a:p>
        </p:txBody>
      </p:sp>
    </p:spTree>
    <p:extLst>
      <p:ext uri="{BB962C8B-B14F-4D97-AF65-F5344CB8AC3E}">
        <p14:creationId xmlns:p14="http://schemas.microsoft.com/office/powerpoint/2010/main" val="3527424652"/>
      </p:ext>
    </p:extLst>
  </p:cSld>
  <p:clrMap bg1="lt1" tx1="dk1" bg2="lt2" tx2="dk2" accent1="accent1" accent2="accent2" accent3="accent3" accent4="accent4" accent5="accent5" accent6="accent6" hlink="hlink" folHlink="folHlink"/>
  <p:sldLayoutIdLst>
    <p:sldLayoutId id="2147483648" r:id="rId1"/>
    <p:sldLayoutId id="2147483653" r:id="rId2"/>
    <p:sldLayoutId id="2147483649" r:id="rId3"/>
    <p:sldLayoutId id="2147483655" r:id="rId4"/>
    <p:sldLayoutId id="2147483656" r:id="rId5"/>
    <p:sldLayoutId id="2147483657" r:id="rId6"/>
    <p:sldLayoutId id="2147483650" r:id="rId7"/>
    <p:sldLayoutId id="2147483651" r:id="rId8"/>
    <p:sldLayoutId id="2147483654" r:id="rId9"/>
    <p:sldLayoutId id="2147483652" r:id="rId10"/>
  </p:sldLayoutIdLst>
  <p:txStyles>
    <p:titleStyle>
      <a:lvl1pPr algn="l" defTabSz="3027487" rtl="0" eaLnBrk="1" latinLnBrk="0" hangingPunct="1">
        <a:lnSpc>
          <a:spcPct val="90000"/>
        </a:lnSpc>
        <a:spcBef>
          <a:spcPct val="0"/>
        </a:spcBef>
        <a:buNone/>
        <a:defRPr sz="6500" kern="1200">
          <a:solidFill>
            <a:schemeClr val="tx1"/>
          </a:solidFill>
          <a:latin typeface="+mj-lt"/>
          <a:ea typeface="+mj-ea"/>
          <a:cs typeface="+mj-cs"/>
        </a:defRPr>
      </a:lvl1pPr>
    </p:titleStyle>
    <p:bodyStyle>
      <a:lvl1pPr marL="0" indent="0" algn="l" defTabSz="3027487" rtl="0" eaLnBrk="1" latinLnBrk="0" hangingPunct="1">
        <a:lnSpc>
          <a:spcPct val="120000"/>
        </a:lnSpc>
        <a:spcBef>
          <a:spcPts val="1200"/>
        </a:spcBef>
        <a:buFont typeface="Arial" panose="020B0604020202020204" pitchFamily="34" charset="0"/>
        <a:buNone/>
        <a:defRPr sz="3200" kern="1200" baseline="0">
          <a:solidFill>
            <a:schemeClr val="tx1"/>
          </a:solidFill>
          <a:latin typeface="+mn-lt"/>
          <a:ea typeface="+mn-ea"/>
          <a:cs typeface="+mn-cs"/>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p:bodyStyle>
    <p:otherStyle>
      <a:defPPr>
        <a:defRPr lang="en-US"/>
      </a:defPPr>
      <a:lvl1pPr marL="0" algn="l" defTabSz="3027487" rtl="0" eaLnBrk="1" latinLnBrk="0" hangingPunct="1">
        <a:defRPr sz="5960" kern="1200">
          <a:solidFill>
            <a:schemeClr val="tx1"/>
          </a:solidFill>
          <a:latin typeface="+mn-lt"/>
          <a:ea typeface="+mn-ea"/>
          <a:cs typeface="+mn-cs"/>
        </a:defRPr>
      </a:lvl1pPr>
      <a:lvl2pPr marL="1513743" algn="l" defTabSz="3027487" rtl="0" eaLnBrk="1" latinLnBrk="0" hangingPunct="1">
        <a:defRPr sz="5960" kern="1200">
          <a:solidFill>
            <a:schemeClr val="tx1"/>
          </a:solidFill>
          <a:latin typeface="+mn-lt"/>
          <a:ea typeface="+mn-ea"/>
          <a:cs typeface="+mn-cs"/>
        </a:defRPr>
      </a:lvl2pPr>
      <a:lvl3pPr marL="3027487" algn="l" defTabSz="3027487" rtl="0" eaLnBrk="1" latinLnBrk="0" hangingPunct="1">
        <a:defRPr sz="5960" kern="1200">
          <a:solidFill>
            <a:schemeClr val="tx1"/>
          </a:solidFill>
          <a:latin typeface="+mn-lt"/>
          <a:ea typeface="+mn-ea"/>
          <a:cs typeface="+mn-cs"/>
        </a:defRPr>
      </a:lvl3pPr>
      <a:lvl4pPr marL="4541230" algn="l" defTabSz="3027487" rtl="0" eaLnBrk="1" latinLnBrk="0" hangingPunct="1">
        <a:defRPr sz="5960" kern="1200">
          <a:solidFill>
            <a:schemeClr val="tx1"/>
          </a:solidFill>
          <a:latin typeface="+mn-lt"/>
          <a:ea typeface="+mn-ea"/>
          <a:cs typeface="+mn-cs"/>
        </a:defRPr>
      </a:lvl4pPr>
      <a:lvl5pPr marL="6054974" algn="l" defTabSz="3027487" rtl="0" eaLnBrk="1" latinLnBrk="0" hangingPunct="1">
        <a:defRPr sz="5960" kern="1200">
          <a:solidFill>
            <a:schemeClr val="tx1"/>
          </a:solidFill>
          <a:latin typeface="+mn-lt"/>
          <a:ea typeface="+mn-ea"/>
          <a:cs typeface="+mn-cs"/>
        </a:defRPr>
      </a:lvl5pPr>
      <a:lvl6pPr marL="7568717" algn="l" defTabSz="3027487" rtl="0" eaLnBrk="1" latinLnBrk="0" hangingPunct="1">
        <a:defRPr sz="5960" kern="1200">
          <a:solidFill>
            <a:schemeClr val="tx1"/>
          </a:solidFill>
          <a:latin typeface="+mn-lt"/>
          <a:ea typeface="+mn-ea"/>
          <a:cs typeface="+mn-cs"/>
        </a:defRPr>
      </a:lvl6pPr>
      <a:lvl7pPr marL="9082461" algn="l" defTabSz="3027487" rtl="0" eaLnBrk="1" latinLnBrk="0" hangingPunct="1">
        <a:defRPr sz="5960" kern="1200">
          <a:solidFill>
            <a:schemeClr val="tx1"/>
          </a:solidFill>
          <a:latin typeface="+mn-lt"/>
          <a:ea typeface="+mn-ea"/>
          <a:cs typeface="+mn-cs"/>
        </a:defRPr>
      </a:lvl7pPr>
      <a:lvl8pPr marL="10596204" algn="l" defTabSz="3027487" rtl="0" eaLnBrk="1" latinLnBrk="0" hangingPunct="1">
        <a:defRPr sz="5960" kern="1200">
          <a:solidFill>
            <a:schemeClr val="tx1"/>
          </a:solidFill>
          <a:latin typeface="+mn-lt"/>
          <a:ea typeface="+mn-ea"/>
          <a:cs typeface="+mn-cs"/>
        </a:defRPr>
      </a:lvl8pPr>
      <a:lvl9pPr marL="12109948" algn="l" defTabSz="3027487" rtl="0" eaLnBrk="1" latinLnBrk="0" hangingPunct="1">
        <a:defRPr sz="596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667" userDrawn="1">
          <p15:clr>
            <a:srgbClr val="F26B43"/>
          </p15:clr>
        </p15:guide>
        <p15:guide id="2" pos="9354" userDrawn="1">
          <p15:clr>
            <a:srgbClr val="F26B43"/>
          </p15:clr>
        </p15:guide>
        <p15:guide id="3" pos="690" userDrawn="1">
          <p15:clr>
            <a:srgbClr val="F26B43"/>
          </p15:clr>
        </p15:guide>
        <p15:guide id="4" pos="18381" userDrawn="1">
          <p15:clr>
            <a:srgbClr val="F26B43"/>
          </p15:clr>
        </p15:guide>
        <p15:guide id="5" orient="horz" pos="26296" userDrawn="1">
          <p15:clr>
            <a:srgbClr val="F26B43"/>
          </p15:clr>
        </p15:guide>
        <p15:guide id="6" pos="9717" userDrawn="1">
          <p15:clr>
            <a:srgbClr val="F26B43"/>
          </p15:clr>
        </p15:guide>
        <p15:guide id="7" pos="6701" userDrawn="1">
          <p15:clr>
            <a:srgbClr val="F26B43"/>
          </p15:clr>
        </p15:guide>
        <p15:guide id="8" pos="12370" userDrawn="1">
          <p15:clr>
            <a:srgbClr val="F26B43"/>
          </p15:clr>
        </p15:guide>
        <p15:guide id="9" pos="12711" userDrawn="1">
          <p15:clr>
            <a:srgbClr val="F26B43"/>
          </p15:clr>
        </p15:guide>
        <p15:guide id="10" pos="6360" userDrawn="1">
          <p15:clr>
            <a:srgbClr val="F26B43"/>
          </p15:clr>
        </p15:guide>
        <p15:guide id="11" pos="15364" userDrawn="1">
          <p15:clr>
            <a:srgbClr val="F26B43"/>
          </p15:clr>
        </p15:guide>
        <p15:guide id="12" pos="3707" userDrawn="1">
          <p15:clr>
            <a:srgbClr val="F26B43"/>
          </p15:clr>
        </p15:guide>
        <p15:guide id="13" pos="3344" userDrawn="1">
          <p15:clr>
            <a:srgbClr val="F26B43"/>
          </p15:clr>
        </p15:guide>
        <p15:guide id="14" pos="15727"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9.png"/><Relationship Id="rId18" Type="http://schemas.openxmlformats.org/officeDocument/2006/relationships/image" Target="../media/image14.svg"/><Relationship Id="rId26" Type="http://schemas.openxmlformats.org/officeDocument/2006/relationships/image" Target="../media/image2.svg"/><Relationship Id="rId3" Type="http://schemas.openxmlformats.org/officeDocument/2006/relationships/image" Target="../media/image4.svg"/><Relationship Id="rId21" Type="http://schemas.openxmlformats.org/officeDocument/2006/relationships/image" Target="../media/image19.png"/><Relationship Id="rId7" Type="http://schemas.openxmlformats.org/officeDocument/2006/relationships/image" Target="../media/image24.svg"/><Relationship Id="rId12" Type="http://schemas.openxmlformats.org/officeDocument/2006/relationships/image" Target="../media/image8.svg"/><Relationship Id="rId17" Type="http://schemas.openxmlformats.org/officeDocument/2006/relationships/image" Target="../media/image13.png"/><Relationship Id="rId25" Type="http://schemas.openxmlformats.org/officeDocument/2006/relationships/image" Target="../media/image1.png"/><Relationship Id="rId2" Type="http://schemas.openxmlformats.org/officeDocument/2006/relationships/image" Target="../media/image3.png"/><Relationship Id="rId16" Type="http://schemas.openxmlformats.org/officeDocument/2006/relationships/image" Target="../media/image12.svg"/><Relationship Id="rId20" Type="http://schemas.openxmlformats.org/officeDocument/2006/relationships/image" Target="../media/image22.svg"/><Relationship Id="rId29"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3.png"/><Relationship Id="rId11" Type="http://schemas.openxmlformats.org/officeDocument/2006/relationships/image" Target="../media/image7.png"/><Relationship Id="rId24" Type="http://schemas.openxmlformats.org/officeDocument/2006/relationships/image" Target="../media/image31.svg"/><Relationship Id="rId5" Type="http://schemas.openxmlformats.org/officeDocument/2006/relationships/image" Target="../media/image6.svg"/><Relationship Id="rId15" Type="http://schemas.openxmlformats.org/officeDocument/2006/relationships/image" Target="../media/image11.png"/><Relationship Id="rId23" Type="http://schemas.openxmlformats.org/officeDocument/2006/relationships/image" Target="../media/image30.png"/><Relationship Id="rId28" Type="http://schemas.openxmlformats.org/officeDocument/2006/relationships/image" Target="../media/image16.svg"/><Relationship Id="rId10" Type="http://schemas.openxmlformats.org/officeDocument/2006/relationships/image" Target="../media/image27.svg"/><Relationship Id="rId19" Type="http://schemas.openxmlformats.org/officeDocument/2006/relationships/image" Target="../media/image21.png"/><Relationship Id="rId4" Type="http://schemas.openxmlformats.org/officeDocument/2006/relationships/image" Target="../media/image5.png"/><Relationship Id="rId9" Type="http://schemas.openxmlformats.org/officeDocument/2006/relationships/image" Target="../media/image26.png"/><Relationship Id="rId14" Type="http://schemas.openxmlformats.org/officeDocument/2006/relationships/image" Target="../media/image10.svg"/><Relationship Id="rId22" Type="http://schemas.openxmlformats.org/officeDocument/2006/relationships/image" Target="../media/image20.svg"/><Relationship Id="rId27" Type="http://schemas.openxmlformats.org/officeDocument/2006/relationships/image" Target="../media/image15.png"/><Relationship Id="rId30" Type="http://schemas.openxmlformats.org/officeDocument/2006/relationships/image" Target="../media/image18.sv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hteck 39">
            <a:extLst>
              <a:ext uri="{FF2B5EF4-FFF2-40B4-BE49-F238E27FC236}">
                <a16:creationId xmlns:a16="http://schemas.microsoft.com/office/drawing/2014/main" id="{04729B4F-AD7D-B361-A782-93AD2781D24A}"/>
              </a:ext>
            </a:extLst>
          </p:cNvPr>
          <p:cNvSpPr>
            <a:spLocks/>
          </p:cNvSpPr>
          <p:nvPr/>
        </p:nvSpPr>
        <p:spPr>
          <a:xfrm>
            <a:off x="20548490" y="27395151"/>
            <a:ext cx="3686386" cy="1752640"/>
          </a:xfrm>
          <a:prstGeom prst="rect">
            <a:avLst/>
          </a:prstGeom>
          <a:solidFill>
            <a:schemeClr val="bg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57200" indent="-457200" algn="l">
              <a:lnSpc>
                <a:spcPct val="120000"/>
              </a:lnSpc>
              <a:buClr>
                <a:schemeClr val="accent1"/>
              </a:buClr>
              <a:buSzPct val="120000"/>
              <a:buFont typeface="Inter" panose="02000503000000020004" pitchFamily="2" charset="0"/>
              <a:buChar char="•"/>
            </a:pPr>
            <a:endParaRPr lang="de-AT" sz="3200" dirty="0">
              <a:solidFill>
                <a:schemeClr val="tx1"/>
              </a:solidFill>
            </a:endParaRPr>
          </a:p>
        </p:txBody>
      </p:sp>
      <p:grpSp>
        <p:nvGrpSpPr>
          <p:cNvPr id="44" name="Gruppieren 43">
            <a:extLst>
              <a:ext uri="{FF2B5EF4-FFF2-40B4-BE49-F238E27FC236}">
                <a16:creationId xmlns:a16="http://schemas.microsoft.com/office/drawing/2014/main" id="{FB133B85-1E6D-AA21-1D09-0A9046769209}"/>
              </a:ext>
            </a:extLst>
          </p:cNvPr>
          <p:cNvGrpSpPr/>
          <p:nvPr/>
        </p:nvGrpSpPr>
        <p:grpSpPr>
          <a:xfrm>
            <a:off x="17045704" y="7881793"/>
            <a:ext cx="11619203" cy="16476414"/>
            <a:chOff x="17045704" y="7881793"/>
            <a:chExt cx="11619203" cy="16476414"/>
          </a:xfrm>
        </p:grpSpPr>
        <p:sp>
          <p:nvSpPr>
            <p:cNvPr id="2" name="Textfeld 1">
              <a:extLst>
                <a:ext uri="{FF2B5EF4-FFF2-40B4-BE49-F238E27FC236}">
                  <a16:creationId xmlns:a16="http://schemas.microsoft.com/office/drawing/2014/main" id="{088CAB46-4110-0291-FD44-D9A657660388}"/>
                </a:ext>
              </a:extLst>
            </p:cNvPr>
            <p:cNvSpPr txBox="1"/>
            <p:nvPr/>
          </p:nvSpPr>
          <p:spPr>
            <a:xfrm>
              <a:off x="17045704" y="7881793"/>
              <a:ext cx="11619203" cy="747897"/>
            </a:xfrm>
            <a:prstGeom prst="rect">
              <a:avLst/>
            </a:prstGeom>
            <a:noFill/>
          </p:spPr>
          <p:txBody>
            <a:bodyPr wrap="square" lIns="0" tIns="0" rIns="0" bIns="0" rtlCol="0">
              <a:spAutoFit/>
            </a:bodyPr>
            <a:lstStyle/>
            <a:p>
              <a:pPr>
                <a:lnSpc>
                  <a:spcPct val="90000"/>
                </a:lnSpc>
              </a:pPr>
              <a:r>
                <a:rPr lang="de-AT" sz="5400" dirty="0">
                  <a:latin typeface="+mj-lt"/>
                  <a:ea typeface="Inter SemiBold" panose="02000703000000020004" pitchFamily="2" charset="0"/>
                  <a:cs typeface="Inter SemiBold" panose="02000703000000020004" pitchFamily="2" charset="0"/>
                </a:rPr>
                <a:t>COMET-K1 Texts</a:t>
              </a:r>
            </a:p>
          </p:txBody>
        </p:sp>
        <p:sp>
          <p:nvSpPr>
            <p:cNvPr id="3" name="Textfeld 2">
              <a:extLst>
                <a:ext uri="{FF2B5EF4-FFF2-40B4-BE49-F238E27FC236}">
                  <a16:creationId xmlns:a16="http://schemas.microsoft.com/office/drawing/2014/main" id="{D22F7850-D0DF-4D75-EDE5-804BFBAFD566}"/>
                </a:ext>
              </a:extLst>
            </p:cNvPr>
            <p:cNvSpPr txBox="1"/>
            <p:nvPr/>
          </p:nvSpPr>
          <p:spPr>
            <a:xfrm>
              <a:off x="17045705" y="9018943"/>
              <a:ext cx="11619202" cy="15339264"/>
            </a:xfrm>
            <a:prstGeom prst="rect">
              <a:avLst/>
            </a:prstGeom>
            <a:noFill/>
          </p:spPr>
          <p:txBody>
            <a:bodyPr wrap="square" lIns="0" tIns="0" rIns="0" bIns="0" rtlCol="0">
              <a:spAutoFit/>
            </a:bodyPr>
            <a:lstStyle/>
            <a:p>
              <a:pPr>
                <a:lnSpc>
                  <a:spcPct val="120000"/>
                </a:lnSpc>
                <a:spcAft>
                  <a:spcPts val="1200"/>
                </a:spcAft>
              </a:pPr>
              <a:r>
                <a:rPr lang="de-DE" sz="3200" dirty="0"/>
                <a:t>Die vorliegende Forschungsarbeit wurde im Rahmen von COMET – Competence Centers </a:t>
              </a:r>
              <a:r>
                <a:rPr lang="de-DE" sz="3200" dirty="0" err="1"/>
                <a:t>for</a:t>
              </a:r>
              <a:r>
                <a:rPr lang="de-DE" sz="3200" dirty="0"/>
                <a:t> </a:t>
              </a:r>
              <a:r>
                <a:rPr lang="de-DE" sz="3200" dirty="0" err="1"/>
                <a:t>Excellent</a:t>
              </a:r>
              <a:r>
                <a:rPr lang="de-DE" sz="3200" dirty="0"/>
                <a:t> Technologies – durch BMIMI, BMWET und die mitfinanzierenden Bundesländer (Steiermark durch SFG, Oberösterreich, Vorarlberg) gefördert und unter Beteiligung der Wissenschaftlichen Partner und Unternehmenspartner durchgeführt. Das Programm COMET wird durch die FFG abgewickelt.</a:t>
              </a:r>
            </a:p>
            <a:p>
              <a:pPr>
                <a:lnSpc>
                  <a:spcPct val="120000"/>
                </a:lnSpc>
                <a:spcAft>
                  <a:spcPts val="1200"/>
                </a:spcAft>
              </a:pPr>
              <a:endParaRPr lang="de-DE" sz="3200" dirty="0"/>
            </a:p>
            <a:p>
              <a:pPr>
                <a:lnSpc>
                  <a:spcPct val="120000"/>
                </a:lnSpc>
                <a:spcAft>
                  <a:spcPts val="1200"/>
                </a:spcAft>
              </a:pPr>
              <a:r>
                <a:rPr lang="en-US" sz="3200" dirty="0"/>
                <a:t>This research project was funded by COMET – Competence Centers for Excellent Technologies – through BMIMI, BMWET, and the co-financing federal provinces (Styria through SFG, Upper Austria, Vorarlberg) and carried out with the participation of scientific and company partners. The COMET </a:t>
              </a:r>
              <a:r>
                <a:rPr lang="en-US" sz="3200" dirty="0" err="1"/>
                <a:t>programme</a:t>
              </a:r>
              <a:r>
                <a:rPr lang="en-US" sz="3200" dirty="0"/>
                <a:t> is managed by FFG.</a:t>
              </a:r>
            </a:p>
            <a:p>
              <a:pPr>
                <a:lnSpc>
                  <a:spcPct val="120000"/>
                </a:lnSpc>
                <a:spcAft>
                  <a:spcPts val="1200"/>
                </a:spcAft>
              </a:pPr>
              <a:endParaRPr lang="de-DE" sz="3200" dirty="0"/>
            </a:p>
            <a:p>
              <a:pPr>
                <a:lnSpc>
                  <a:spcPct val="120000"/>
                </a:lnSpc>
                <a:spcAft>
                  <a:spcPts val="1200"/>
                </a:spcAft>
              </a:pPr>
              <a:r>
                <a:rPr lang="en-US" sz="3200" dirty="0"/>
                <a:t>The research work was performed at the Polymer Competence Center Leoben GmbH (PCCL, Austria) within the framework of the COMET-program of the Federal Ministry for Climate Action, Environment, Energy, Mobility, Innovation and Technology and the Federal Ministry of Science, Research and Economy with contributions by academic and commercial partners. The PCCL is funded by the Austrian Government and the State Governments of Styria, Vorarlberg and Upper Austria. </a:t>
              </a:r>
            </a:p>
          </p:txBody>
        </p:sp>
      </p:grpSp>
      <p:sp>
        <p:nvSpPr>
          <p:cNvPr id="7" name="Textfeld 6">
            <a:extLst>
              <a:ext uri="{FF2B5EF4-FFF2-40B4-BE49-F238E27FC236}">
                <a16:creationId xmlns:a16="http://schemas.microsoft.com/office/drawing/2014/main" id="{C91B6CA1-D0E0-463F-F0E0-DD361DBB91F1}"/>
              </a:ext>
            </a:extLst>
          </p:cNvPr>
          <p:cNvSpPr txBox="1"/>
          <p:nvPr/>
        </p:nvSpPr>
        <p:spPr>
          <a:xfrm>
            <a:off x="17061870" y="26221424"/>
            <a:ext cx="11619203" cy="830997"/>
          </a:xfrm>
          <a:prstGeom prst="rect">
            <a:avLst/>
          </a:prstGeom>
          <a:noFill/>
        </p:spPr>
        <p:txBody>
          <a:bodyPr wrap="square" lIns="0" tIns="0" rIns="0" bIns="0" rtlCol="0">
            <a:spAutoFit/>
          </a:bodyPr>
          <a:lstStyle/>
          <a:p>
            <a:pPr>
              <a:lnSpc>
                <a:spcPct val="90000"/>
              </a:lnSpc>
            </a:pPr>
            <a:r>
              <a:rPr lang="de-AT" sz="6000" dirty="0">
                <a:latin typeface="+mj-lt"/>
                <a:ea typeface="Inter SemiBold" panose="02000703000000020004" pitchFamily="2" charset="0"/>
                <a:cs typeface="Inter SemiBold" panose="02000703000000020004" pitchFamily="2" charset="0"/>
              </a:rPr>
              <a:t>Logos</a:t>
            </a:r>
          </a:p>
        </p:txBody>
      </p:sp>
      <p:pic>
        <p:nvPicPr>
          <p:cNvPr id="10" name="Grafik 9">
            <a:extLst>
              <a:ext uri="{FF2B5EF4-FFF2-40B4-BE49-F238E27FC236}">
                <a16:creationId xmlns:a16="http://schemas.microsoft.com/office/drawing/2014/main" id="{D556F943-05E7-DF9C-CC5F-116C1ECD79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6683733" y="29878110"/>
            <a:ext cx="3048000" cy="1057275"/>
          </a:xfrm>
          <a:prstGeom prst="rect">
            <a:avLst/>
          </a:prstGeom>
        </p:spPr>
      </p:pic>
      <p:pic>
        <p:nvPicPr>
          <p:cNvPr id="15" name="Grafik 14">
            <a:extLst>
              <a:ext uri="{FF2B5EF4-FFF2-40B4-BE49-F238E27FC236}">
                <a16:creationId xmlns:a16="http://schemas.microsoft.com/office/drawing/2014/main" id="{FFB1D536-FCB0-9D46-CAFA-1918A4E65FA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9962087" y="29878109"/>
            <a:ext cx="2893219" cy="1057275"/>
          </a:xfrm>
          <a:prstGeom prst="rect">
            <a:avLst/>
          </a:prstGeom>
        </p:spPr>
      </p:pic>
      <p:pic>
        <p:nvPicPr>
          <p:cNvPr id="17" name="Grafik 16">
            <a:extLst>
              <a:ext uri="{FF2B5EF4-FFF2-40B4-BE49-F238E27FC236}">
                <a16:creationId xmlns:a16="http://schemas.microsoft.com/office/drawing/2014/main" id="{AC32A0CD-3E16-8A3F-617C-FF2C3E943F5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9962087" y="31383118"/>
            <a:ext cx="2769020" cy="1298194"/>
          </a:xfrm>
          <a:prstGeom prst="rect">
            <a:avLst/>
          </a:prstGeom>
        </p:spPr>
      </p:pic>
      <p:pic>
        <p:nvPicPr>
          <p:cNvPr id="21" name="Grafik 20" descr="Ein Bild, das Text, Schrift, Screenshot, Grafiken enthält.">
            <a:extLst>
              <a:ext uri="{FF2B5EF4-FFF2-40B4-BE49-F238E27FC236}">
                <a16:creationId xmlns:a16="http://schemas.microsoft.com/office/drawing/2014/main" id="{DD8636A2-B37B-8C03-26B6-150E67F19C8A}"/>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6756600" y="31383118"/>
            <a:ext cx="2696783" cy="1230185"/>
          </a:xfrm>
          <a:prstGeom prst="rect">
            <a:avLst/>
          </a:prstGeom>
        </p:spPr>
      </p:pic>
      <p:pic>
        <p:nvPicPr>
          <p:cNvPr id="23" name="Grafik 22">
            <a:extLst>
              <a:ext uri="{FF2B5EF4-FFF2-40B4-BE49-F238E27FC236}">
                <a16:creationId xmlns:a16="http://schemas.microsoft.com/office/drawing/2014/main" id="{35CA9F09-93B4-A48C-768B-6FED600334D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3002245" y="31243645"/>
            <a:ext cx="3369609" cy="1577140"/>
          </a:xfrm>
          <a:prstGeom prst="rect">
            <a:avLst/>
          </a:prstGeom>
        </p:spPr>
      </p:pic>
      <p:pic>
        <p:nvPicPr>
          <p:cNvPr id="25" name="Grafik 24">
            <a:extLst>
              <a:ext uri="{FF2B5EF4-FFF2-40B4-BE49-F238E27FC236}">
                <a16:creationId xmlns:a16="http://schemas.microsoft.com/office/drawing/2014/main" id="{90E073E5-142C-B875-7E4B-CB83F2F3B14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3240441" y="29757960"/>
            <a:ext cx="2893219" cy="1563902"/>
          </a:xfrm>
          <a:prstGeom prst="rect">
            <a:avLst/>
          </a:prstGeom>
        </p:spPr>
      </p:pic>
      <p:pic>
        <p:nvPicPr>
          <p:cNvPr id="27" name="Grafik 26">
            <a:extLst>
              <a:ext uri="{FF2B5EF4-FFF2-40B4-BE49-F238E27FC236}">
                <a16:creationId xmlns:a16="http://schemas.microsoft.com/office/drawing/2014/main" id="{2705091C-BC0A-2C47-4695-87BA956B439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437182" y="33220180"/>
            <a:ext cx="2873156" cy="1065170"/>
          </a:xfrm>
          <a:prstGeom prst="rect">
            <a:avLst/>
          </a:prstGeom>
        </p:spPr>
      </p:pic>
      <p:pic>
        <p:nvPicPr>
          <p:cNvPr id="29" name="Grafik 28">
            <a:extLst>
              <a:ext uri="{FF2B5EF4-FFF2-40B4-BE49-F238E27FC236}">
                <a16:creationId xmlns:a16="http://schemas.microsoft.com/office/drawing/2014/main" id="{781626C0-3354-398B-5BAF-68C36BA7178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6683733" y="33235626"/>
            <a:ext cx="3660111" cy="1070844"/>
          </a:xfrm>
          <a:prstGeom prst="rect">
            <a:avLst/>
          </a:prstGeom>
        </p:spPr>
      </p:pic>
      <p:pic>
        <p:nvPicPr>
          <p:cNvPr id="31" name="Grafik 30">
            <a:extLst>
              <a:ext uri="{FF2B5EF4-FFF2-40B4-BE49-F238E27FC236}">
                <a16:creationId xmlns:a16="http://schemas.microsoft.com/office/drawing/2014/main" id="{1D79ED1F-56FC-8A13-C74C-976950E57F22}"/>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26518795" y="29574194"/>
            <a:ext cx="2283288" cy="1669451"/>
          </a:xfrm>
          <a:prstGeom prst="rect">
            <a:avLst/>
          </a:prstGeom>
        </p:spPr>
      </p:pic>
      <p:pic>
        <p:nvPicPr>
          <p:cNvPr id="33" name="Grafik 32">
            <a:extLst>
              <a:ext uri="{FF2B5EF4-FFF2-40B4-BE49-F238E27FC236}">
                <a16:creationId xmlns:a16="http://schemas.microsoft.com/office/drawing/2014/main" id="{55FF9C52-A2B9-05D3-8D25-8A3FF2AE83D6}"/>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20728979" y="32820785"/>
            <a:ext cx="1952626" cy="1938875"/>
          </a:xfrm>
          <a:prstGeom prst="rect">
            <a:avLst/>
          </a:prstGeom>
        </p:spPr>
      </p:pic>
      <p:pic>
        <p:nvPicPr>
          <p:cNvPr id="35" name="Grafik 34">
            <a:extLst>
              <a:ext uri="{FF2B5EF4-FFF2-40B4-BE49-F238E27FC236}">
                <a16:creationId xmlns:a16="http://schemas.microsoft.com/office/drawing/2014/main" id="{8F888A28-66F2-9299-2DED-5F87CD14EF13}"/>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6518795" y="31163484"/>
            <a:ext cx="2283288" cy="1669451"/>
          </a:xfrm>
          <a:prstGeom prst="rect">
            <a:avLst/>
          </a:prstGeom>
        </p:spPr>
      </p:pic>
      <p:pic>
        <p:nvPicPr>
          <p:cNvPr id="37" name="Grafik 36">
            <a:extLst>
              <a:ext uri="{FF2B5EF4-FFF2-40B4-BE49-F238E27FC236}">
                <a16:creationId xmlns:a16="http://schemas.microsoft.com/office/drawing/2014/main" id="{362D95D1-B6DF-CAAF-E074-8BFA5811E7E2}"/>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6512210" y="27372850"/>
            <a:ext cx="3831634" cy="1752640"/>
          </a:xfrm>
          <a:prstGeom prst="rect">
            <a:avLst/>
          </a:prstGeom>
        </p:spPr>
      </p:pic>
      <p:pic>
        <p:nvPicPr>
          <p:cNvPr id="39" name="Grafik 38">
            <a:extLst>
              <a:ext uri="{FF2B5EF4-FFF2-40B4-BE49-F238E27FC236}">
                <a16:creationId xmlns:a16="http://schemas.microsoft.com/office/drawing/2014/main" id="{B5E2E0E2-FE7F-70E3-F447-FDB814915816}"/>
              </a:ext>
            </a:extLst>
          </p:cNvPr>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20485585" y="27457511"/>
            <a:ext cx="3627810" cy="1659408"/>
          </a:xfrm>
          <a:prstGeom prst="rect">
            <a:avLst/>
          </a:prstGeom>
        </p:spPr>
      </p:pic>
      <p:pic>
        <p:nvPicPr>
          <p:cNvPr id="6" name="Grafik 5">
            <a:extLst>
              <a:ext uri="{FF2B5EF4-FFF2-40B4-BE49-F238E27FC236}">
                <a16:creationId xmlns:a16="http://schemas.microsoft.com/office/drawing/2014/main" id="{7B09C42B-DF9D-6C0E-7DE2-6F02C1B28258}"/>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6755015" y="34523177"/>
            <a:ext cx="3691771" cy="1500074"/>
          </a:xfrm>
          <a:prstGeom prst="rect">
            <a:avLst/>
          </a:prstGeom>
        </p:spPr>
      </p:pic>
      <p:grpSp>
        <p:nvGrpSpPr>
          <p:cNvPr id="36" name="Gruppieren 35">
            <a:extLst>
              <a:ext uri="{FF2B5EF4-FFF2-40B4-BE49-F238E27FC236}">
                <a16:creationId xmlns:a16="http://schemas.microsoft.com/office/drawing/2014/main" id="{07421354-ECAD-DB68-6D3A-5312F9618AEF}"/>
              </a:ext>
            </a:extLst>
          </p:cNvPr>
          <p:cNvGrpSpPr/>
          <p:nvPr/>
        </p:nvGrpSpPr>
        <p:grpSpPr>
          <a:xfrm>
            <a:off x="16785459" y="39738377"/>
            <a:ext cx="11907946" cy="923116"/>
            <a:chOff x="2924066" y="30043822"/>
            <a:chExt cx="20016028" cy="1551662"/>
          </a:xfrm>
        </p:grpSpPr>
        <p:pic>
          <p:nvPicPr>
            <p:cNvPr id="30" name="Grafik 29">
              <a:extLst>
                <a:ext uri="{FF2B5EF4-FFF2-40B4-BE49-F238E27FC236}">
                  <a16:creationId xmlns:a16="http://schemas.microsoft.com/office/drawing/2014/main" id="{5FCB3362-FD87-4EC2-3337-2626D0B50E3F}"/>
                </a:ext>
              </a:extLst>
            </p:cNvPr>
            <p:cNvPicPr>
              <a:picLocks noChangeAspect="1"/>
            </p:cNvPicPr>
            <p:nvPr userDrawn="1"/>
          </p:nvPicPr>
          <p:blipFill>
            <a:blip r:embed="rId21">
              <a:extLst>
                <a:ext uri="{96DAC541-7B7A-43D3-8B79-37D633B846F1}">
                  <asvg:svgBlip xmlns:asvg="http://schemas.microsoft.com/office/drawing/2016/SVG/main" r:embed="rId22"/>
                </a:ext>
              </a:extLst>
            </a:blip>
            <a:stretch>
              <a:fillRect/>
            </a:stretch>
          </p:blipFill>
          <p:spPr>
            <a:xfrm>
              <a:off x="11112258" y="30070572"/>
              <a:ext cx="2027942" cy="1482752"/>
            </a:xfrm>
            <a:prstGeom prst="rect">
              <a:avLst/>
            </a:prstGeom>
          </p:spPr>
        </p:pic>
        <p:pic>
          <p:nvPicPr>
            <p:cNvPr id="13" name="Grafik 12">
              <a:extLst>
                <a:ext uri="{FF2B5EF4-FFF2-40B4-BE49-F238E27FC236}">
                  <a16:creationId xmlns:a16="http://schemas.microsoft.com/office/drawing/2014/main" id="{ABE99C6C-6A9C-7CC0-1A82-1BB5AFF1FCBD}"/>
                </a:ext>
              </a:extLst>
            </p:cNvPr>
            <p:cNvPicPr>
              <a:picLocks noChangeAspect="1"/>
            </p:cNvPicPr>
            <p:nvPr userDrawn="1"/>
          </p:nvPicPr>
          <p:blipFill>
            <a:blip r:embed="rId19">
              <a:extLst>
                <a:ext uri="{96DAC541-7B7A-43D3-8B79-37D633B846F1}">
                  <asvg:svgBlip xmlns:asvg="http://schemas.microsoft.com/office/drawing/2016/SVG/main" r:embed="rId20"/>
                </a:ext>
              </a:extLst>
            </a:blip>
            <a:stretch>
              <a:fillRect/>
            </a:stretch>
          </p:blipFill>
          <p:spPr>
            <a:xfrm>
              <a:off x="15385918" y="30043822"/>
              <a:ext cx="1497391" cy="1486845"/>
            </a:xfrm>
            <a:prstGeom prst="rect">
              <a:avLst/>
            </a:prstGeom>
          </p:spPr>
        </p:pic>
        <p:pic>
          <p:nvPicPr>
            <p:cNvPr id="14" name="Grafik 13">
              <a:extLst>
                <a:ext uri="{FF2B5EF4-FFF2-40B4-BE49-F238E27FC236}">
                  <a16:creationId xmlns:a16="http://schemas.microsoft.com/office/drawing/2014/main" id="{031C42B2-032B-A3F9-D401-590305105094}"/>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5575489" y="30245096"/>
              <a:ext cx="2459353" cy="1153013"/>
            </a:xfrm>
            <a:prstGeom prst="rect">
              <a:avLst/>
            </a:prstGeom>
          </p:spPr>
        </p:pic>
        <p:pic>
          <p:nvPicPr>
            <p:cNvPr id="28" name="Grafik 27" descr="Ein Bild, das Text, Schrift, Screenshot, Grafiken enthält.">
              <a:extLst>
                <a:ext uri="{FF2B5EF4-FFF2-40B4-BE49-F238E27FC236}">
                  <a16:creationId xmlns:a16="http://schemas.microsoft.com/office/drawing/2014/main" id="{34E5B878-5EC4-BFD1-5441-F7244D1D3F12}"/>
                </a:ext>
              </a:extLst>
            </p:cNvPr>
            <p:cNvPicPr>
              <a:picLocks noChangeAspect="1"/>
            </p:cNvPicPr>
            <p:nvPr userDrawn="1"/>
          </p:nvPicPr>
          <p:blipFill>
            <a:blip r:embed="rId8">
              <a:extLst>
                <a:ext uri="{28A0092B-C50C-407E-A947-70E740481C1C}">
                  <a14:useLocalDpi xmlns:a14="http://schemas.microsoft.com/office/drawing/2010/main"/>
                </a:ext>
              </a:extLst>
            </a:blip>
            <a:stretch>
              <a:fillRect/>
            </a:stretch>
          </p:blipFill>
          <p:spPr>
            <a:xfrm>
              <a:off x="2924066" y="30245096"/>
              <a:ext cx="2395194" cy="1092610"/>
            </a:xfrm>
            <a:prstGeom prst="rect">
              <a:avLst/>
            </a:prstGeom>
          </p:spPr>
        </p:pic>
        <p:pic>
          <p:nvPicPr>
            <p:cNvPr id="22" name="Grafik 21">
              <a:extLst>
                <a:ext uri="{FF2B5EF4-FFF2-40B4-BE49-F238E27FC236}">
                  <a16:creationId xmlns:a16="http://schemas.microsoft.com/office/drawing/2014/main" id="{D00EC639-67E1-E513-537D-59127B20B841}"/>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8138483" y="30194720"/>
              <a:ext cx="2992776" cy="1400764"/>
            </a:xfrm>
            <a:prstGeom prst="rect">
              <a:avLst/>
            </a:prstGeom>
          </p:spPr>
        </p:pic>
        <p:pic>
          <p:nvPicPr>
            <p:cNvPr id="26" name="Grafik 25">
              <a:extLst>
                <a:ext uri="{FF2B5EF4-FFF2-40B4-BE49-F238E27FC236}">
                  <a16:creationId xmlns:a16="http://schemas.microsoft.com/office/drawing/2014/main" id="{7DC41646-9147-DFFE-5737-09BBB3F9BD5F}"/>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3188915" y="30416453"/>
              <a:ext cx="2133592" cy="790990"/>
            </a:xfrm>
            <a:prstGeom prst="rect">
              <a:avLst/>
            </a:prstGeom>
          </p:spPr>
        </p:pic>
        <p:pic>
          <p:nvPicPr>
            <p:cNvPr id="32" name="Grafik 31">
              <a:extLst>
                <a:ext uri="{FF2B5EF4-FFF2-40B4-BE49-F238E27FC236}">
                  <a16:creationId xmlns:a16="http://schemas.microsoft.com/office/drawing/2014/main" id="{DB5F32C3-39D5-FE72-F340-F9498259794F}"/>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16946720" y="30367047"/>
              <a:ext cx="2872451" cy="840397"/>
            </a:xfrm>
            <a:prstGeom prst="rect">
              <a:avLst/>
            </a:prstGeom>
          </p:spPr>
        </p:pic>
        <p:pic>
          <p:nvPicPr>
            <p:cNvPr id="34" name="Grafik 33">
              <a:extLst>
                <a:ext uri="{FF2B5EF4-FFF2-40B4-BE49-F238E27FC236}">
                  <a16:creationId xmlns:a16="http://schemas.microsoft.com/office/drawing/2014/main" id="{D2FDF230-D17D-3D14-EE3B-8AF423F58AA2}"/>
                </a:ext>
              </a:extLst>
            </p:cNvPr>
            <p:cNvPicPr>
              <a:picLocks noChangeAspect="1"/>
            </p:cNvPicPr>
            <p:nvPr userDrawn="1"/>
          </p:nvPicPr>
          <p:blipFill>
            <a:blip r:embed="rId27">
              <a:extLst>
                <a:ext uri="{96DAC541-7B7A-43D3-8B79-37D633B846F1}">
                  <asvg:svgBlip xmlns:asvg="http://schemas.microsoft.com/office/drawing/2016/SVG/main" r:embed="rId28"/>
                </a:ext>
              </a:extLst>
            </a:blip>
            <a:stretch>
              <a:fillRect/>
            </a:stretch>
          </p:blipFill>
          <p:spPr>
            <a:xfrm>
              <a:off x="19881458" y="30115441"/>
              <a:ext cx="3058636" cy="1242813"/>
            </a:xfrm>
            <a:prstGeom prst="rect">
              <a:avLst/>
            </a:prstGeom>
          </p:spPr>
        </p:pic>
      </p:grpSp>
      <p:pic>
        <p:nvPicPr>
          <p:cNvPr id="41" name="Grafik 40">
            <a:extLst>
              <a:ext uri="{FF2B5EF4-FFF2-40B4-BE49-F238E27FC236}">
                <a16:creationId xmlns:a16="http://schemas.microsoft.com/office/drawing/2014/main" id="{89FC0968-E126-DE39-3B8B-BDAAF1913A3A}"/>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23002245" y="32874565"/>
            <a:ext cx="1820510" cy="1820510"/>
          </a:xfrm>
          <a:prstGeom prst="rect">
            <a:avLst/>
          </a:prstGeom>
        </p:spPr>
      </p:pic>
      <p:grpSp>
        <p:nvGrpSpPr>
          <p:cNvPr id="43" name="Gruppieren 42">
            <a:extLst>
              <a:ext uri="{FF2B5EF4-FFF2-40B4-BE49-F238E27FC236}">
                <a16:creationId xmlns:a16="http://schemas.microsoft.com/office/drawing/2014/main" id="{2E74024A-3048-B8E6-E5DC-E8716AC8A889}"/>
              </a:ext>
            </a:extLst>
          </p:cNvPr>
          <p:cNvGrpSpPr/>
          <p:nvPr/>
        </p:nvGrpSpPr>
        <p:grpSpPr>
          <a:xfrm>
            <a:off x="16755015" y="37929769"/>
            <a:ext cx="11926058" cy="940026"/>
            <a:chOff x="17253779" y="38151442"/>
            <a:chExt cx="11926058" cy="940026"/>
          </a:xfrm>
        </p:grpSpPr>
        <p:pic>
          <p:nvPicPr>
            <p:cNvPr id="9" name="Grafik 8">
              <a:extLst>
                <a:ext uri="{FF2B5EF4-FFF2-40B4-BE49-F238E27FC236}">
                  <a16:creationId xmlns:a16="http://schemas.microsoft.com/office/drawing/2014/main" id="{B4544EB6-AAE4-AD20-9523-00047D00CD6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253779" y="38383107"/>
              <a:ext cx="1580975" cy="548400"/>
            </a:xfrm>
            <a:prstGeom prst="rect">
              <a:avLst/>
            </a:prstGeom>
          </p:spPr>
        </p:pic>
        <p:pic>
          <p:nvPicPr>
            <p:cNvPr id="16" name="Grafik 15">
              <a:extLst>
                <a:ext uri="{FF2B5EF4-FFF2-40B4-BE49-F238E27FC236}">
                  <a16:creationId xmlns:a16="http://schemas.microsoft.com/office/drawing/2014/main" id="{240AA1AB-4AF0-CE78-014C-4E0BC2042C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9030804" y="38383107"/>
              <a:ext cx="1500691" cy="548400"/>
            </a:xfrm>
            <a:prstGeom prst="rect">
              <a:avLst/>
            </a:prstGeom>
          </p:spPr>
        </p:pic>
        <p:pic>
          <p:nvPicPr>
            <p:cNvPr id="11" name="Grafik 10">
              <a:extLst>
                <a:ext uri="{FF2B5EF4-FFF2-40B4-BE49-F238E27FC236}">
                  <a16:creationId xmlns:a16="http://schemas.microsoft.com/office/drawing/2014/main" id="{01120C37-12E4-F0C1-96C1-9FA11C50BCDE}"/>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20619342" y="38315106"/>
              <a:ext cx="1436270" cy="776362"/>
            </a:xfrm>
            <a:prstGeom prst="rect">
              <a:avLst/>
            </a:prstGeom>
          </p:spPr>
        </p:pic>
        <p:pic>
          <p:nvPicPr>
            <p:cNvPr id="18" name="Grafik 17">
              <a:extLst>
                <a:ext uri="{FF2B5EF4-FFF2-40B4-BE49-F238E27FC236}">
                  <a16:creationId xmlns:a16="http://schemas.microsoft.com/office/drawing/2014/main" id="{744C6A6F-589B-2B22-C8AF-ED2D22FFBCE5}"/>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23418409" y="38394387"/>
              <a:ext cx="1246024" cy="461941"/>
            </a:xfrm>
            <a:prstGeom prst="rect">
              <a:avLst/>
            </a:prstGeom>
          </p:spPr>
        </p:pic>
        <p:pic>
          <p:nvPicPr>
            <p:cNvPr id="19" name="Grafik 18">
              <a:extLst>
                <a:ext uri="{FF2B5EF4-FFF2-40B4-BE49-F238E27FC236}">
                  <a16:creationId xmlns:a16="http://schemas.microsoft.com/office/drawing/2014/main" id="{5CC1AA04-0A11-4A36-4F46-3B0B89ACB9C5}"/>
                </a:ext>
              </a:extLst>
            </p:cNvPr>
            <p:cNvPicPr>
              <a:picLocks noChangeAspect="1"/>
            </p:cNvPicPr>
            <p:nvPr userDrawn="1"/>
          </p:nvPicPr>
          <p:blipFill>
            <a:blip r:embed="rId15">
              <a:extLst>
                <a:ext uri="{96DAC541-7B7A-43D3-8B79-37D633B846F1}">
                  <asvg:svgBlip xmlns:asvg="http://schemas.microsoft.com/office/drawing/2016/SVG/main" r:embed="rId16"/>
                </a:ext>
              </a:extLst>
            </a:blip>
            <a:stretch>
              <a:fillRect/>
            </a:stretch>
          </p:blipFill>
          <p:spPr>
            <a:xfrm>
              <a:off x="25621427" y="38365533"/>
              <a:ext cx="1677520" cy="490795"/>
            </a:xfrm>
            <a:prstGeom prst="rect">
              <a:avLst/>
            </a:prstGeom>
          </p:spPr>
        </p:pic>
        <p:pic>
          <p:nvPicPr>
            <p:cNvPr id="12" name="Grafik 11">
              <a:extLst>
                <a:ext uri="{FF2B5EF4-FFF2-40B4-BE49-F238E27FC236}">
                  <a16:creationId xmlns:a16="http://schemas.microsoft.com/office/drawing/2014/main" id="{538D0359-05B9-209E-1C8E-62CE1168EB30}"/>
                </a:ext>
              </a:extLst>
            </p:cNvPr>
            <p:cNvPicPr>
              <a:picLocks noChangeAspect="1"/>
            </p:cNvPicPr>
            <p:nvPr userDrawn="1"/>
          </p:nvPicPr>
          <p:blipFill>
            <a:blip r:embed="rId17">
              <a:extLst>
                <a:ext uri="{96DAC541-7B7A-43D3-8B79-37D633B846F1}">
                  <asvg:svgBlip xmlns:asvg="http://schemas.microsoft.com/office/drawing/2016/SVG/main" r:embed="rId18"/>
                </a:ext>
              </a:extLst>
            </a:blip>
            <a:stretch>
              <a:fillRect/>
            </a:stretch>
          </p:blipFill>
          <p:spPr>
            <a:xfrm>
              <a:off x="22143214" y="38191196"/>
              <a:ext cx="1187593" cy="868322"/>
            </a:xfrm>
            <a:prstGeom prst="rect">
              <a:avLst/>
            </a:prstGeom>
          </p:spPr>
        </p:pic>
        <p:pic>
          <p:nvPicPr>
            <p:cNvPr id="24" name="Grafik 23">
              <a:extLst>
                <a:ext uri="{FF2B5EF4-FFF2-40B4-BE49-F238E27FC236}">
                  <a16:creationId xmlns:a16="http://schemas.microsoft.com/office/drawing/2014/main" id="{D638B646-8545-C7DB-E064-FC7ABE8F8768}"/>
                </a:ext>
              </a:extLst>
            </p:cNvPr>
            <p:cNvPicPr>
              <a:picLocks noChangeAspect="1"/>
            </p:cNvPicPr>
            <p:nvPr userDrawn="1"/>
          </p:nvPicPr>
          <p:blipFill>
            <a:blip r:embed="rId27">
              <a:extLst>
                <a:ext uri="{96DAC541-7B7A-43D3-8B79-37D633B846F1}">
                  <asvg:svgBlip xmlns:asvg="http://schemas.microsoft.com/office/drawing/2016/SVG/main" r:embed="rId28"/>
                </a:ext>
              </a:extLst>
            </a:blip>
            <a:stretch>
              <a:fillRect/>
            </a:stretch>
          </p:blipFill>
          <p:spPr>
            <a:xfrm>
              <a:off x="27360192" y="38192132"/>
              <a:ext cx="1819645" cy="739375"/>
            </a:xfrm>
            <a:prstGeom prst="rect">
              <a:avLst/>
            </a:prstGeom>
          </p:spPr>
        </p:pic>
        <p:pic>
          <p:nvPicPr>
            <p:cNvPr id="42" name="Grafik 41">
              <a:extLst>
                <a:ext uri="{FF2B5EF4-FFF2-40B4-BE49-F238E27FC236}">
                  <a16:creationId xmlns:a16="http://schemas.microsoft.com/office/drawing/2014/main" id="{3E490E07-DE62-1DDC-78D0-86715E23FD56}"/>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24768561" y="38151442"/>
              <a:ext cx="834504" cy="834504"/>
            </a:xfrm>
            <a:prstGeom prst="rect">
              <a:avLst/>
            </a:prstGeom>
          </p:spPr>
        </p:pic>
      </p:grpSp>
    </p:spTree>
    <p:extLst>
      <p:ext uri="{BB962C8B-B14F-4D97-AF65-F5344CB8AC3E}">
        <p14:creationId xmlns:p14="http://schemas.microsoft.com/office/powerpoint/2010/main" val="1774830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a:extLst>
              <a:ext uri="{FF2B5EF4-FFF2-40B4-BE49-F238E27FC236}">
                <a16:creationId xmlns:a16="http://schemas.microsoft.com/office/drawing/2014/main" id="{8042AC3C-17C2-7E0D-798A-61AF45D24E35}"/>
              </a:ext>
            </a:extLst>
          </p:cNvPr>
          <p:cNvSpPr/>
          <p:nvPr/>
        </p:nvSpPr>
        <p:spPr>
          <a:xfrm>
            <a:off x="1095375" y="8454450"/>
            <a:ext cx="28084463" cy="324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grpSp>
        <p:nvGrpSpPr>
          <p:cNvPr id="3" name="Gruppieren 2">
            <a:extLst>
              <a:ext uri="{FF2B5EF4-FFF2-40B4-BE49-F238E27FC236}">
                <a16:creationId xmlns:a16="http://schemas.microsoft.com/office/drawing/2014/main" id="{17471011-F5C1-F6AD-6A83-BB18692F1635}"/>
              </a:ext>
            </a:extLst>
          </p:cNvPr>
          <p:cNvGrpSpPr/>
          <p:nvPr/>
        </p:nvGrpSpPr>
        <p:grpSpPr>
          <a:xfrm>
            <a:off x="781257" y="6483371"/>
            <a:ext cx="28398581" cy="1571700"/>
            <a:chOff x="781257" y="6483371"/>
            <a:chExt cx="28398581" cy="1571700"/>
          </a:xfrm>
        </p:grpSpPr>
        <p:sp>
          <p:nvSpPr>
            <p:cNvPr id="4" name="Rechteck 3">
              <a:extLst>
                <a:ext uri="{FF2B5EF4-FFF2-40B4-BE49-F238E27FC236}">
                  <a16:creationId xmlns:a16="http://schemas.microsoft.com/office/drawing/2014/main" id="{80B5B3F5-1EBD-55CE-D595-DEEBC207E9B2}"/>
                </a:ext>
              </a:extLst>
            </p:cNvPr>
            <p:cNvSpPr/>
            <p:nvPr userDrawn="1"/>
          </p:nvSpPr>
          <p:spPr>
            <a:xfrm>
              <a:off x="2096543" y="6676608"/>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AT" sz="5600" b="0" spc="5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PLACEHOLDER</a:t>
              </a:r>
            </a:p>
          </p:txBody>
        </p:sp>
        <p:sp>
          <p:nvSpPr>
            <p:cNvPr id="5" name="Ellipse 4">
              <a:extLst>
                <a:ext uri="{FF2B5EF4-FFF2-40B4-BE49-F238E27FC236}">
                  <a16:creationId xmlns:a16="http://schemas.microsoft.com/office/drawing/2014/main" id="{F1D95172-6BE6-7EAD-CB64-3673038F61DD}"/>
                </a:ext>
              </a:extLst>
            </p:cNvPr>
            <p:cNvSpPr/>
            <p:nvPr userDrawn="1"/>
          </p:nvSpPr>
          <p:spPr>
            <a:xfrm>
              <a:off x="781257" y="6483371"/>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108000" bIns="0" rtlCol="0" anchor="ctr"/>
            <a:lstStyle/>
            <a:p>
              <a:pPr algn="ctr"/>
              <a:r>
                <a:rPr lang="de-DE" sz="8000" dirty="0">
                  <a:solidFill>
                    <a:schemeClr val="accent1"/>
                  </a:solidFill>
                  <a:latin typeface="+mj-lt"/>
                </a:rPr>
                <a:t>1</a:t>
              </a:r>
              <a:endParaRPr lang="de-AT" sz="8000" dirty="0">
                <a:solidFill>
                  <a:schemeClr val="accent1"/>
                </a:solidFill>
                <a:latin typeface="+mj-lt"/>
              </a:endParaRPr>
            </a:p>
          </p:txBody>
        </p:sp>
      </p:grpSp>
      <p:grpSp>
        <p:nvGrpSpPr>
          <p:cNvPr id="33" name="Gruppieren 32">
            <a:extLst>
              <a:ext uri="{FF2B5EF4-FFF2-40B4-BE49-F238E27FC236}">
                <a16:creationId xmlns:a16="http://schemas.microsoft.com/office/drawing/2014/main" id="{2257070A-7E48-24B1-6354-28E4F40D8FF3}"/>
              </a:ext>
            </a:extLst>
          </p:cNvPr>
          <p:cNvGrpSpPr/>
          <p:nvPr/>
        </p:nvGrpSpPr>
        <p:grpSpPr>
          <a:xfrm>
            <a:off x="781257" y="12247560"/>
            <a:ext cx="28398581" cy="1571700"/>
            <a:chOff x="781257" y="12247560"/>
            <a:chExt cx="28398581" cy="1571700"/>
          </a:xfrm>
        </p:grpSpPr>
        <p:sp>
          <p:nvSpPr>
            <p:cNvPr id="6" name="Rechteck 5">
              <a:extLst>
                <a:ext uri="{FF2B5EF4-FFF2-40B4-BE49-F238E27FC236}">
                  <a16:creationId xmlns:a16="http://schemas.microsoft.com/office/drawing/2014/main" id="{8E618620-1C8F-5130-9A6E-59312D65CF36}"/>
                </a:ext>
              </a:extLst>
            </p:cNvPr>
            <p:cNvSpPr/>
            <p:nvPr/>
          </p:nvSpPr>
          <p:spPr>
            <a:xfrm>
              <a:off x="2096543" y="12440797"/>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PLACEHOLDER</a:t>
              </a:r>
            </a:p>
          </p:txBody>
        </p:sp>
        <p:sp>
          <p:nvSpPr>
            <p:cNvPr id="7" name="Ellipse 6">
              <a:extLst>
                <a:ext uri="{FF2B5EF4-FFF2-40B4-BE49-F238E27FC236}">
                  <a16:creationId xmlns:a16="http://schemas.microsoft.com/office/drawing/2014/main" id="{13690B7C-8333-485E-92F9-ACB89402AB4B}"/>
                </a:ext>
              </a:extLst>
            </p:cNvPr>
            <p:cNvSpPr/>
            <p:nvPr/>
          </p:nvSpPr>
          <p:spPr>
            <a:xfrm>
              <a:off x="781257" y="12247560"/>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2</a:t>
              </a:r>
              <a:endParaRPr lang="de-AT" sz="8000" dirty="0">
                <a:solidFill>
                  <a:schemeClr val="accent1"/>
                </a:solidFill>
                <a:latin typeface="+mj-lt"/>
              </a:endParaRPr>
            </a:p>
          </p:txBody>
        </p:sp>
      </p:grpSp>
      <p:sp>
        <p:nvSpPr>
          <p:cNvPr id="8" name="Rechteck 7">
            <a:extLst>
              <a:ext uri="{FF2B5EF4-FFF2-40B4-BE49-F238E27FC236}">
                <a16:creationId xmlns:a16="http://schemas.microsoft.com/office/drawing/2014/main" id="{1373F894-5B65-3680-D80C-81D2E85313B9}"/>
              </a:ext>
            </a:extLst>
          </p:cNvPr>
          <p:cNvSpPr/>
          <p:nvPr/>
        </p:nvSpPr>
        <p:spPr>
          <a:xfrm>
            <a:off x="1095375" y="14215567"/>
            <a:ext cx="13754100" cy="513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sp>
        <p:nvSpPr>
          <p:cNvPr id="9" name="Rechteck 8">
            <a:extLst>
              <a:ext uri="{FF2B5EF4-FFF2-40B4-BE49-F238E27FC236}">
                <a16:creationId xmlns:a16="http://schemas.microsoft.com/office/drawing/2014/main" id="{B8A5779C-6AA1-76FB-62C5-F7ED93621778}"/>
              </a:ext>
            </a:extLst>
          </p:cNvPr>
          <p:cNvSpPr/>
          <p:nvPr/>
        </p:nvSpPr>
        <p:spPr>
          <a:xfrm>
            <a:off x="15425739" y="14215567"/>
            <a:ext cx="13754100" cy="1042976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sp>
        <p:nvSpPr>
          <p:cNvPr id="10" name="Rechteck 9">
            <a:extLst>
              <a:ext uri="{FF2B5EF4-FFF2-40B4-BE49-F238E27FC236}">
                <a16:creationId xmlns:a16="http://schemas.microsoft.com/office/drawing/2014/main" id="{045BC40F-CFB6-502C-DE7F-AD2A3532C8E8}"/>
              </a:ext>
            </a:extLst>
          </p:cNvPr>
          <p:cNvSpPr>
            <a:spLocks/>
          </p:cNvSpPr>
          <p:nvPr/>
        </p:nvSpPr>
        <p:spPr>
          <a:xfrm>
            <a:off x="1095374" y="19881874"/>
            <a:ext cx="13754100" cy="476346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grpSp>
        <p:nvGrpSpPr>
          <p:cNvPr id="11" name="Gruppieren 10">
            <a:extLst>
              <a:ext uri="{FF2B5EF4-FFF2-40B4-BE49-F238E27FC236}">
                <a16:creationId xmlns:a16="http://schemas.microsoft.com/office/drawing/2014/main" id="{C38C0F4A-6C3E-7CBF-2F8B-7C68DD43DB18}"/>
              </a:ext>
            </a:extLst>
          </p:cNvPr>
          <p:cNvGrpSpPr/>
          <p:nvPr/>
        </p:nvGrpSpPr>
        <p:grpSpPr>
          <a:xfrm>
            <a:off x="781256" y="25194079"/>
            <a:ext cx="28398581" cy="1571700"/>
            <a:chOff x="781257" y="9084208"/>
            <a:chExt cx="28398581" cy="1571700"/>
          </a:xfrm>
        </p:grpSpPr>
        <p:sp>
          <p:nvSpPr>
            <p:cNvPr id="12" name="Rechteck 11">
              <a:extLst>
                <a:ext uri="{FF2B5EF4-FFF2-40B4-BE49-F238E27FC236}">
                  <a16:creationId xmlns:a16="http://schemas.microsoft.com/office/drawing/2014/main" id="{8ADAD085-47CB-BE41-E74E-3D64A8E143A3}"/>
                </a:ext>
              </a:extLst>
            </p:cNvPr>
            <p:cNvSpPr>
              <a:spLocks/>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de-AT" sz="5600" b="0" spc="5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PLACEHOLDER</a:t>
              </a:r>
            </a:p>
          </p:txBody>
        </p:sp>
        <p:sp>
          <p:nvSpPr>
            <p:cNvPr id="13" name="Ellipse 12">
              <a:extLst>
                <a:ext uri="{FF2B5EF4-FFF2-40B4-BE49-F238E27FC236}">
                  <a16:creationId xmlns:a16="http://schemas.microsoft.com/office/drawing/2014/main" id="{F7F8D2B7-D5F0-DF34-8BF1-93658C75B088}"/>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3</a:t>
              </a:r>
              <a:endParaRPr lang="de-AT" sz="8000" dirty="0">
                <a:solidFill>
                  <a:schemeClr val="accent1"/>
                </a:solidFill>
                <a:latin typeface="+mj-lt"/>
              </a:endParaRPr>
            </a:p>
          </p:txBody>
        </p:sp>
      </p:grpSp>
      <p:sp>
        <p:nvSpPr>
          <p:cNvPr id="14" name="Rechteck 13">
            <a:extLst>
              <a:ext uri="{FF2B5EF4-FFF2-40B4-BE49-F238E27FC236}">
                <a16:creationId xmlns:a16="http://schemas.microsoft.com/office/drawing/2014/main" id="{C5DA6C36-02DF-755F-F205-21ED76E2515C}"/>
              </a:ext>
            </a:extLst>
          </p:cNvPr>
          <p:cNvSpPr/>
          <p:nvPr/>
        </p:nvSpPr>
        <p:spPr>
          <a:xfrm>
            <a:off x="1095375" y="27172128"/>
            <a:ext cx="9001125"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sp>
        <p:nvSpPr>
          <p:cNvPr id="15" name="Rechteck 14">
            <a:extLst>
              <a:ext uri="{FF2B5EF4-FFF2-40B4-BE49-F238E27FC236}">
                <a16:creationId xmlns:a16="http://schemas.microsoft.com/office/drawing/2014/main" id="{EE098A15-C1FC-07A5-9E26-624EDCF64B6A}"/>
              </a:ext>
            </a:extLst>
          </p:cNvPr>
          <p:cNvSpPr/>
          <p:nvPr/>
        </p:nvSpPr>
        <p:spPr>
          <a:xfrm>
            <a:off x="10637838" y="27172128"/>
            <a:ext cx="18541999" cy="714284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grpSp>
        <p:nvGrpSpPr>
          <p:cNvPr id="16" name="Gruppieren 15">
            <a:extLst>
              <a:ext uri="{FF2B5EF4-FFF2-40B4-BE49-F238E27FC236}">
                <a16:creationId xmlns:a16="http://schemas.microsoft.com/office/drawing/2014/main" id="{77821A62-47FD-0CF3-F11F-DE9C9EB1B39F}"/>
              </a:ext>
            </a:extLst>
          </p:cNvPr>
          <p:cNvGrpSpPr/>
          <p:nvPr/>
        </p:nvGrpSpPr>
        <p:grpSpPr>
          <a:xfrm>
            <a:off x="781256" y="34885445"/>
            <a:ext cx="28398581" cy="1571700"/>
            <a:chOff x="781257" y="9084208"/>
            <a:chExt cx="28398581" cy="1571700"/>
          </a:xfrm>
        </p:grpSpPr>
        <p:sp>
          <p:nvSpPr>
            <p:cNvPr id="17" name="Rechteck 16">
              <a:extLst>
                <a:ext uri="{FF2B5EF4-FFF2-40B4-BE49-F238E27FC236}">
                  <a16:creationId xmlns:a16="http://schemas.microsoft.com/office/drawing/2014/main" id="{9884E4CE-A9AE-1BC4-BD37-7FC9883F4563}"/>
                </a:ext>
              </a:extLst>
            </p:cNvPr>
            <p:cNvSpPr/>
            <p:nvPr userDrawn="1"/>
          </p:nvSpPr>
          <p:spPr>
            <a:xfrm>
              <a:off x="2096543" y="9277445"/>
              <a:ext cx="27083295" cy="1216758"/>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720000" tIns="0" rIns="0" bIns="0" rtlCol="0" anchor="ctr" anchorCtr="0">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de-DE" sz="5600" b="0" spc="50" baseline="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endParaRPr>
            </a:p>
          </p:txBody>
        </p:sp>
        <p:sp>
          <p:nvSpPr>
            <p:cNvPr id="18" name="Ellipse 17">
              <a:extLst>
                <a:ext uri="{FF2B5EF4-FFF2-40B4-BE49-F238E27FC236}">
                  <a16:creationId xmlns:a16="http://schemas.microsoft.com/office/drawing/2014/main" id="{CC8D169D-EC59-13C8-D362-012D05D2E7D1}"/>
                </a:ext>
              </a:extLst>
            </p:cNvPr>
            <p:cNvSpPr/>
            <p:nvPr userDrawn="1"/>
          </p:nvSpPr>
          <p:spPr>
            <a:xfrm>
              <a:off x="781257" y="9084208"/>
              <a:ext cx="1571700" cy="1571700"/>
            </a:xfrm>
            <a:prstGeom prst="ellipse">
              <a:avLst/>
            </a:prstGeom>
            <a:solidFill>
              <a:schemeClr val="bg1"/>
            </a:solidFill>
            <a:ln w="10160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8000" dirty="0">
                  <a:solidFill>
                    <a:schemeClr val="accent1"/>
                  </a:solidFill>
                  <a:latin typeface="+mj-lt"/>
                </a:rPr>
                <a:t>4</a:t>
              </a:r>
              <a:endParaRPr lang="de-AT" sz="8000" dirty="0">
                <a:solidFill>
                  <a:schemeClr val="accent1"/>
                </a:solidFill>
                <a:latin typeface="+mj-lt"/>
              </a:endParaRPr>
            </a:p>
          </p:txBody>
        </p:sp>
      </p:grpSp>
      <p:sp>
        <p:nvSpPr>
          <p:cNvPr id="19" name="Rechteck 18">
            <a:extLst>
              <a:ext uri="{FF2B5EF4-FFF2-40B4-BE49-F238E27FC236}">
                <a16:creationId xmlns:a16="http://schemas.microsoft.com/office/drawing/2014/main" id="{0562916E-485A-9954-9B06-D387FA408489}"/>
              </a:ext>
            </a:extLst>
          </p:cNvPr>
          <p:cNvSpPr/>
          <p:nvPr/>
        </p:nvSpPr>
        <p:spPr>
          <a:xfrm>
            <a:off x="1095374" y="36847801"/>
            <a:ext cx="28084464" cy="253023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360000" tIns="360000" rIns="360000" bIns="360000" rtlCol="0" anchor="t"/>
          <a:lstStyle/>
          <a:p>
            <a:pPr>
              <a:lnSpc>
                <a:spcPct val="120000"/>
              </a:lnSpc>
              <a:buClr>
                <a:schemeClr val="accent1"/>
              </a:buClr>
              <a:buSzPct val="120000"/>
            </a:pPr>
            <a:r>
              <a:rPr lang="de-AT" sz="3200" dirty="0">
                <a:solidFill>
                  <a:schemeClr val="tx1"/>
                </a:solidFill>
              </a:rPr>
              <a:t>Insert </a:t>
            </a:r>
            <a:r>
              <a:rPr lang="de-AT" sz="3200" dirty="0" err="1">
                <a:solidFill>
                  <a:schemeClr val="tx1"/>
                </a:solidFill>
              </a:rPr>
              <a:t>your</a:t>
            </a:r>
            <a:r>
              <a:rPr lang="de-AT" sz="3200" dirty="0">
                <a:solidFill>
                  <a:schemeClr val="tx1"/>
                </a:solidFill>
              </a:rPr>
              <a:t> </a:t>
            </a:r>
            <a:r>
              <a:rPr lang="de-AT" sz="3200" dirty="0" err="1">
                <a:solidFill>
                  <a:schemeClr val="tx1"/>
                </a:solidFill>
              </a:rPr>
              <a:t>content</a:t>
            </a:r>
            <a:r>
              <a:rPr lang="de-AT" sz="3200" dirty="0">
                <a:solidFill>
                  <a:schemeClr val="tx1"/>
                </a:solidFill>
              </a:rPr>
              <a:t> </a:t>
            </a:r>
            <a:r>
              <a:rPr lang="de-AT" sz="3200" dirty="0" err="1">
                <a:solidFill>
                  <a:schemeClr val="tx1"/>
                </a:solidFill>
              </a:rPr>
              <a:t>here</a:t>
            </a:r>
            <a:endParaRPr lang="de-AT" sz="3200" dirty="0">
              <a:solidFill>
                <a:schemeClr val="tx1"/>
              </a:solidFill>
            </a:endParaRPr>
          </a:p>
        </p:txBody>
      </p:sp>
      <p:sp>
        <p:nvSpPr>
          <p:cNvPr id="23" name="Textplatzhalter 58">
            <a:extLst>
              <a:ext uri="{FF2B5EF4-FFF2-40B4-BE49-F238E27FC236}">
                <a16:creationId xmlns:a16="http://schemas.microsoft.com/office/drawing/2014/main" id="{5178F3E7-6C6B-0178-66C3-627ACC22356C}"/>
              </a:ext>
            </a:extLst>
          </p:cNvPr>
          <p:cNvSpPr txBox="1">
            <a:spLocks/>
          </p:cNvSpPr>
          <p:nvPr/>
        </p:nvSpPr>
        <p:spPr>
          <a:xfrm>
            <a:off x="2096542" y="35062937"/>
            <a:ext cx="27083295" cy="1216800"/>
          </a:xfrm>
          <a:prstGeom prst="rect">
            <a:avLst/>
          </a:prstGeom>
          <a:noFill/>
          <a:ln>
            <a:noFill/>
          </a:ln>
        </p:spPr>
        <p:txBody>
          <a:bodyPr lIns="720000" tIns="0" rIns="0" bIns="0" anchor="ctr">
            <a:normAutofit/>
          </a:bodyPr>
          <a:lstStyle>
            <a:lvl1pPr marL="0" marR="0" indent="0" algn="l" defTabSz="3027487" rtl="0" eaLnBrk="1" fontAlgn="auto" latinLnBrk="0" hangingPunct="1">
              <a:lnSpc>
                <a:spcPct val="100000"/>
              </a:lnSpc>
              <a:spcBef>
                <a:spcPts val="0"/>
              </a:spcBef>
              <a:spcAft>
                <a:spcPts val="0"/>
              </a:spcAft>
              <a:buClrTx/>
              <a:buSzTx/>
              <a:buFont typeface="Arial" panose="020B0604020202020204" pitchFamily="34" charset="0"/>
              <a:buNone/>
              <a:tabLst/>
              <a:defRPr sz="5600" kern="1200" spc="50" baseline="0">
                <a:solidFill>
                  <a:schemeClr val="bg1"/>
                </a:solidFill>
                <a:latin typeface="Inter SemiBold" panose="02000703000000020004" pitchFamily="2" charset="0"/>
                <a:ea typeface="Inter SemiBold" panose="02000703000000020004" pitchFamily="2" charset="0"/>
                <a:cs typeface="Inter SemiBold" panose="02000703000000020004" pitchFamily="2" charset="0"/>
              </a:defRPr>
            </a:lvl1pPr>
            <a:lvl2pPr marL="2270615" indent="-756872" algn="l" defTabSz="3027487" rtl="0" eaLnBrk="1" latinLnBrk="0" hangingPunct="1">
              <a:lnSpc>
                <a:spcPct val="90000"/>
              </a:lnSpc>
              <a:spcBef>
                <a:spcPts val="1655"/>
              </a:spcBef>
              <a:buFont typeface="Arial" panose="020B0604020202020204" pitchFamily="34" charset="0"/>
              <a:buChar char="•"/>
              <a:defRPr sz="7946" kern="1200">
                <a:solidFill>
                  <a:schemeClr val="tx1"/>
                </a:solidFill>
                <a:latin typeface="+mn-lt"/>
                <a:ea typeface="+mn-ea"/>
                <a:cs typeface="+mn-cs"/>
              </a:defRPr>
            </a:lvl2pPr>
            <a:lvl3pPr marL="3784359" indent="-756872" algn="l" defTabSz="3027487" rtl="0" eaLnBrk="1" latinLnBrk="0" hangingPunct="1">
              <a:lnSpc>
                <a:spcPct val="90000"/>
              </a:lnSpc>
              <a:spcBef>
                <a:spcPts val="1655"/>
              </a:spcBef>
              <a:buFont typeface="Arial" panose="020B0604020202020204" pitchFamily="34" charset="0"/>
              <a:buChar char="•"/>
              <a:defRPr sz="6622" kern="1200">
                <a:solidFill>
                  <a:schemeClr val="tx1"/>
                </a:solidFill>
                <a:latin typeface="+mn-lt"/>
                <a:ea typeface="+mn-ea"/>
                <a:cs typeface="+mn-cs"/>
              </a:defRPr>
            </a:lvl3pPr>
            <a:lvl4pPr marL="5298102"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4pPr>
            <a:lvl5pPr marL="681184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5pPr>
            <a:lvl6pPr marL="8325589"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6pPr>
            <a:lvl7pPr marL="9839333"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7pPr>
            <a:lvl8pPr marL="11353076"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8pPr>
            <a:lvl9pPr marL="12866820" indent="-756872" algn="l" defTabSz="3027487" rtl="0" eaLnBrk="1" latinLnBrk="0" hangingPunct="1">
              <a:lnSpc>
                <a:spcPct val="90000"/>
              </a:lnSpc>
              <a:spcBef>
                <a:spcPts val="1655"/>
              </a:spcBef>
              <a:buFont typeface="Arial" panose="020B0604020202020204" pitchFamily="34" charset="0"/>
              <a:buChar char="•"/>
              <a:defRPr sz="5960" kern="1200">
                <a:solidFill>
                  <a:schemeClr val="tx1"/>
                </a:solidFill>
                <a:latin typeface="+mn-lt"/>
                <a:ea typeface="+mn-ea"/>
                <a:cs typeface="+mn-cs"/>
              </a:defRPr>
            </a:lvl9pPr>
          </a:lstStyle>
          <a:p>
            <a:r>
              <a:rPr lang="de-AT" dirty="0"/>
              <a:t>PLACEHOLDER</a:t>
            </a:r>
            <a:endParaRPr lang="de-DE" dirty="0"/>
          </a:p>
        </p:txBody>
      </p:sp>
      <p:sp>
        <p:nvSpPr>
          <p:cNvPr id="34" name="Textfeld 33">
            <a:extLst>
              <a:ext uri="{FF2B5EF4-FFF2-40B4-BE49-F238E27FC236}">
                <a16:creationId xmlns:a16="http://schemas.microsoft.com/office/drawing/2014/main" id="{8CD469B7-5982-514E-8807-948C3DCEABC0}"/>
              </a:ext>
            </a:extLst>
          </p:cNvPr>
          <p:cNvSpPr txBox="1">
            <a:spLocks/>
          </p:cNvSpPr>
          <p:nvPr/>
        </p:nvSpPr>
        <p:spPr>
          <a:xfrm>
            <a:off x="1636713" y="2189450"/>
            <a:ext cx="14884832" cy="2474524"/>
          </a:xfrm>
          <a:prstGeom prst="rect">
            <a:avLst/>
          </a:prstGeom>
          <a:noFill/>
        </p:spPr>
        <p:txBody>
          <a:bodyPr wrap="square" lIns="0" tIns="0" rIns="0" bIns="0" rtlCol="0">
            <a:spAutoFit/>
          </a:bodyPr>
          <a:lstStyle/>
          <a:p>
            <a:pPr>
              <a:lnSpc>
                <a:spcPct val="80000"/>
              </a:lnSpc>
            </a:pPr>
            <a:r>
              <a:rPr lang="de-AT" sz="12800" dirty="0">
                <a:solidFill>
                  <a:schemeClr val="bg1"/>
                </a:solidFill>
                <a:latin typeface="Inter SemiBold" panose="02000703000000020004" pitchFamily="2" charset="0"/>
                <a:ea typeface="Inter SemiBold" panose="02000703000000020004" pitchFamily="2" charset="0"/>
                <a:cs typeface="Inter SemiBold" panose="02000703000000020004" pitchFamily="2" charset="0"/>
              </a:rPr>
              <a:t>Open Layout</a:t>
            </a:r>
          </a:p>
          <a:p>
            <a:pPr>
              <a:lnSpc>
                <a:spcPct val="80000"/>
              </a:lnSpc>
              <a:spcBef>
                <a:spcPts val="2400"/>
              </a:spcBef>
            </a:pPr>
            <a:r>
              <a:rPr lang="en-US" sz="4800" dirty="0">
                <a:solidFill>
                  <a:schemeClr val="bg1"/>
                </a:solidFill>
              </a:rPr>
              <a:t>Copy and reuse them as needed.</a:t>
            </a:r>
          </a:p>
        </p:txBody>
      </p:sp>
    </p:spTree>
    <p:extLst>
      <p:ext uri="{BB962C8B-B14F-4D97-AF65-F5344CB8AC3E}">
        <p14:creationId xmlns:p14="http://schemas.microsoft.com/office/powerpoint/2010/main" val="1525807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platzhalter 29">
            <a:extLst>
              <a:ext uri="{FF2B5EF4-FFF2-40B4-BE49-F238E27FC236}">
                <a16:creationId xmlns:a16="http://schemas.microsoft.com/office/drawing/2014/main" id="{02BA6FF4-E950-7AFB-16D4-1A42E5678CF2}"/>
              </a:ext>
            </a:extLst>
          </p:cNvPr>
          <p:cNvSpPr>
            <a:spLocks noGrp="1"/>
          </p:cNvSpPr>
          <p:nvPr>
            <p:ph type="body" sz="quarter" idx="10"/>
          </p:nvPr>
        </p:nvSpPr>
        <p:spPr/>
        <p:txBody>
          <a:bodyPr/>
          <a:lstStyle/>
          <a:p>
            <a:endParaRPr lang="de-AT"/>
          </a:p>
        </p:txBody>
      </p:sp>
      <p:sp>
        <p:nvSpPr>
          <p:cNvPr id="31" name="Textplatzhalter 30">
            <a:extLst>
              <a:ext uri="{FF2B5EF4-FFF2-40B4-BE49-F238E27FC236}">
                <a16:creationId xmlns:a16="http://schemas.microsoft.com/office/drawing/2014/main" id="{044990FD-22E5-5F0F-8371-E52BE94A1542}"/>
              </a:ext>
            </a:extLst>
          </p:cNvPr>
          <p:cNvSpPr>
            <a:spLocks noGrp="1"/>
          </p:cNvSpPr>
          <p:nvPr>
            <p:ph type="body" sz="quarter" idx="11"/>
          </p:nvPr>
        </p:nvSpPr>
        <p:spPr/>
        <p:txBody>
          <a:bodyPr>
            <a:normAutofit fontScale="85000" lnSpcReduction="20000"/>
          </a:bodyPr>
          <a:lstStyle/>
          <a:p>
            <a:endParaRPr lang="de-AT"/>
          </a:p>
        </p:txBody>
      </p:sp>
      <p:sp>
        <p:nvSpPr>
          <p:cNvPr id="32" name="Textplatzhalter 31">
            <a:extLst>
              <a:ext uri="{FF2B5EF4-FFF2-40B4-BE49-F238E27FC236}">
                <a16:creationId xmlns:a16="http://schemas.microsoft.com/office/drawing/2014/main" id="{1EE1F8A4-4BCC-2E36-4B93-DD99D9D4E8A4}"/>
              </a:ext>
            </a:extLst>
          </p:cNvPr>
          <p:cNvSpPr>
            <a:spLocks noGrp="1"/>
          </p:cNvSpPr>
          <p:nvPr>
            <p:ph type="body" sz="quarter" idx="12"/>
          </p:nvPr>
        </p:nvSpPr>
        <p:spPr/>
        <p:txBody>
          <a:bodyPr/>
          <a:lstStyle/>
          <a:p>
            <a:endParaRPr lang="de-AT"/>
          </a:p>
        </p:txBody>
      </p:sp>
      <p:sp>
        <p:nvSpPr>
          <p:cNvPr id="33" name="Textplatzhalter 32">
            <a:extLst>
              <a:ext uri="{FF2B5EF4-FFF2-40B4-BE49-F238E27FC236}">
                <a16:creationId xmlns:a16="http://schemas.microsoft.com/office/drawing/2014/main" id="{230FE2D6-2D65-4C42-A2CB-5667ECA4AD2D}"/>
              </a:ext>
            </a:extLst>
          </p:cNvPr>
          <p:cNvSpPr>
            <a:spLocks noGrp="1"/>
          </p:cNvSpPr>
          <p:nvPr>
            <p:ph type="body" sz="quarter" idx="13"/>
          </p:nvPr>
        </p:nvSpPr>
        <p:spPr/>
        <p:txBody>
          <a:bodyPr/>
          <a:lstStyle/>
          <a:p>
            <a:endParaRPr lang="de-AT"/>
          </a:p>
        </p:txBody>
      </p:sp>
      <p:sp>
        <p:nvSpPr>
          <p:cNvPr id="34" name="Textplatzhalter 33">
            <a:extLst>
              <a:ext uri="{FF2B5EF4-FFF2-40B4-BE49-F238E27FC236}">
                <a16:creationId xmlns:a16="http://schemas.microsoft.com/office/drawing/2014/main" id="{FAD2AACE-E0AD-1551-F042-17925AF48404}"/>
              </a:ext>
            </a:extLst>
          </p:cNvPr>
          <p:cNvSpPr>
            <a:spLocks noGrp="1"/>
          </p:cNvSpPr>
          <p:nvPr>
            <p:ph type="body" sz="quarter" idx="14"/>
          </p:nvPr>
        </p:nvSpPr>
        <p:spPr/>
        <p:txBody>
          <a:bodyPr/>
          <a:lstStyle/>
          <a:p>
            <a:endParaRPr lang="de-AT"/>
          </a:p>
        </p:txBody>
      </p:sp>
      <p:sp>
        <p:nvSpPr>
          <p:cNvPr id="35" name="Textplatzhalter 34">
            <a:extLst>
              <a:ext uri="{FF2B5EF4-FFF2-40B4-BE49-F238E27FC236}">
                <a16:creationId xmlns:a16="http://schemas.microsoft.com/office/drawing/2014/main" id="{E22C77C1-D4E7-F3CD-5FA8-302717C1B9A7}"/>
              </a:ext>
            </a:extLst>
          </p:cNvPr>
          <p:cNvSpPr>
            <a:spLocks noGrp="1"/>
          </p:cNvSpPr>
          <p:nvPr>
            <p:ph type="body" sz="quarter" idx="15"/>
          </p:nvPr>
        </p:nvSpPr>
        <p:spPr/>
        <p:txBody>
          <a:bodyPr/>
          <a:lstStyle/>
          <a:p>
            <a:endParaRPr lang="de-AT"/>
          </a:p>
        </p:txBody>
      </p:sp>
      <p:sp>
        <p:nvSpPr>
          <p:cNvPr id="36" name="Textplatzhalter 35">
            <a:extLst>
              <a:ext uri="{FF2B5EF4-FFF2-40B4-BE49-F238E27FC236}">
                <a16:creationId xmlns:a16="http://schemas.microsoft.com/office/drawing/2014/main" id="{40D77381-2509-3687-CB8B-4841DCF2FC00}"/>
              </a:ext>
            </a:extLst>
          </p:cNvPr>
          <p:cNvSpPr>
            <a:spLocks noGrp="1"/>
          </p:cNvSpPr>
          <p:nvPr>
            <p:ph type="body" sz="quarter" idx="16"/>
          </p:nvPr>
        </p:nvSpPr>
        <p:spPr/>
        <p:txBody>
          <a:bodyPr/>
          <a:lstStyle/>
          <a:p>
            <a:endParaRPr lang="de-AT"/>
          </a:p>
        </p:txBody>
      </p:sp>
      <p:sp>
        <p:nvSpPr>
          <p:cNvPr id="37" name="Textplatzhalter 36">
            <a:extLst>
              <a:ext uri="{FF2B5EF4-FFF2-40B4-BE49-F238E27FC236}">
                <a16:creationId xmlns:a16="http://schemas.microsoft.com/office/drawing/2014/main" id="{6FF11CC9-C99A-418C-EBCB-A12A7E86ECB7}"/>
              </a:ext>
            </a:extLst>
          </p:cNvPr>
          <p:cNvSpPr>
            <a:spLocks noGrp="1"/>
          </p:cNvSpPr>
          <p:nvPr>
            <p:ph type="body" sz="quarter" idx="17"/>
          </p:nvPr>
        </p:nvSpPr>
        <p:spPr/>
        <p:txBody>
          <a:bodyPr/>
          <a:lstStyle/>
          <a:p>
            <a:endParaRPr lang="de-AT"/>
          </a:p>
        </p:txBody>
      </p:sp>
      <p:sp>
        <p:nvSpPr>
          <p:cNvPr id="38" name="Textplatzhalter 37">
            <a:extLst>
              <a:ext uri="{FF2B5EF4-FFF2-40B4-BE49-F238E27FC236}">
                <a16:creationId xmlns:a16="http://schemas.microsoft.com/office/drawing/2014/main" id="{878034CB-3679-21FD-93B2-8C25CD4FA1E8}"/>
              </a:ext>
            </a:extLst>
          </p:cNvPr>
          <p:cNvSpPr>
            <a:spLocks noGrp="1"/>
          </p:cNvSpPr>
          <p:nvPr>
            <p:ph type="body" sz="quarter" idx="18"/>
          </p:nvPr>
        </p:nvSpPr>
        <p:spPr/>
        <p:txBody>
          <a:bodyPr/>
          <a:lstStyle/>
          <a:p>
            <a:endParaRPr lang="de-AT"/>
          </a:p>
        </p:txBody>
      </p:sp>
      <p:sp>
        <p:nvSpPr>
          <p:cNvPr id="39" name="Textplatzhalter 38">
            <a:extLst>
              <a:ext uri="{FF2B5EF4-FFF2-40B4-BE49-F238E27FC236}">
                <a16:creationId xmlns:a16="http://schemas.microsoft.com/office/drawing/2014/main" id="{0C096F0E-BE02-266F-03CD-5C3CEFD94FC4}"/>
              </a:ext>
            </a:extLst>
          </p:cNvPr>
          <p:cNvSpPr>
            <a:spLocks noGrp="1"/>
          </p:cNvSpPr>
          <p:nvPr>
            <p:ph type="body" sz="quarter" idx="19"/>
          </p:nvPr>
        </p:nvSpPr>
        <p:spPr/>
        <p:txBody>
          <a:bodyPr/>
          <a:lstStyle/>
          <a:p>
            <a:endParaRPr lang="de-AT"/>
          </a:p>
        </p:txBody>
      </p:sp>
      <p:sp>
        <p:nvSpPr>
          <p:cNvPr id="40" name="Textplatzhalter 39">
            <a:extLst>
              <a:ext uri="{FF2B5EF4-FFF2-40B4-BE49-F238E27FC236}">
                <a16:creationId xmlns:a16="http://schemas.microsoft.com/office/drawing/2014/main" id="{3F0603CD-AE16-9691-C662-6D3BCAD563F5}"/>
              </a:ext>
            </a:extLst>
          </p:cNvPr>
          <p:cNvSpPr>
            <a:spLocks noGrp="1"/>
          </p:cNvSpPr>
          <p:nvPr>
            <p:ph type="body" sz="quarter" idx="20"/>
          </p:nvPr>
        </p:nvSpPr>
        <p:spPr/>
        <p:txBody>
          <a:bodyPr/>
          <a:lstStyle/>
          <a:p>
            <a:endParaRPr lang="de-AT"/>
          </a:p>
        </p:txBody>
      </p:sp>
      <p:sp>
        <p:nvSpPr>
          <p:cNvPr id="41" name="Textplatzhalter 40">
            <a:extLst>
              <a:ext uri="{FF2B5EF4-FFF2-40B4-BE49-F238E27FC236}">
                <a16:creationId xmlns:a16="http://schemas.microsoft.com/office/drawing/2014/main" id="{CC94D870-146B-31F6-2FD8-9768847B49BA}"/>
              </a:ext>
            </a:extLst>
          </p:cNvPr>
          <p:cNvSpPr>
            <a:spLocks noGrp="1"/>
          </p:cNvSpPr>
          <p:nvPr>
            <p:ph type="body" sz="quarter" idx="21"/>
          </p:nvPr>
        </p:nvSpPr>
        <p:spPr/>
        <p:txBody>
          <a:bodyPr/>
          <a:lstStyle/>
          <a:p>
            <a:endParaRPr lang="de-AT"/>
          </a:p>
        </p:txBody>
      </p:sp>
      <p:sp>
        <p:nvSpPr>
          <p:cNvPr id="42" name="Textplatzhalter 41">
            <a:extLst>
              <a:ext uri="{FF2B5EF4-FFF2-40B4-BE49-F238E27FC236}">
                <a16:creationId xmlns:a16="http://schemas.microsoft.com/office/drawing/2014/main" id="{B117C333-5B77-396B-0C4B-2074696A63CD}"/>
              </a:ext>
            </a:extLst>
          </p:cNvPr>
          <p:cNvSpPr>
            <a:spLocks noGrp="1"/>
          </p:cNvSpPr>
          <p:nvPr>
            <p:ph type="body" sz="quarter" idx="22"/>
          </p:nvPr>
        </p:nvSpPr>
        <p:spPr/>
        <p:txBody>
          <a:bodyPr/>
          <a:lstStyle/>
          <a:p>
            <a:endParaRPr lang="de-AT"/>
          </a:p>
        </p:txBody>
      </p:sp>
      <p:sp>
        <p:nvSpPr>
          <p:cNvPr id="43" name="Textplatzhalter 42">
            <a:extLst>
              <a:ext uri="{FF2B5EF4-FFF2-40B4-BE49-F238E27FC236}">
                <a16:creationId xmlns:a16="http://schemas.microsoft.com/office/drawing/2014/main" id="{DD8AD7E1-B883-80F0-FCFF-97540D900C59}"/>
              </a:ext>
            </a:extLst>
          </p:cNvPr>
          <p:cNvSpPr>
            <a:spLocks noGrp="1"/>
          </p:cNvSpPr>
          <p:nvPr>
            <p:ph type="body" sz="quarter" idx="23"/>
          </p:nvPr>
        </p:nvSpPr>
        <p:spPr/>
        <p:txBody>
          <a:bodyPr/>
          <a:lstStyle/>
          <a:p>
            <a:endParaRPr lang="de-AT"/>
          </a:p>
        </p:txBody>
      </p:sp>
    </p:spTree>
    <p:extLst>
      <p:ext uri="{BB962C8B-B14F-4D97-AF65-F5344CB8AC3E}">
        <p14:creationId xmlns:p14="http://schemas.microsoft.com/office/powerpoint/2010/main" val="1935632339"/>
      </p:ext>
    </p:extLst>
  </p:cSld>
  <p:clrMapOvr>
    <a:masterClrMapping/>
  </p:clrMapOvr>
</p:sld>
</file>

<file path=ppt/theme/theme1.xml><?xml version="1.0" encoding="utf-8"?>
<a:theme xmlns:a="http://schemas.openxmlformats.org/drawingml/2006/main" name="Office">
  <a:themeElements>
    <a:clrScheme name="PCCL 2025">
      <a:dk1>
        <a:srgbClr val="0A0A0A"/>
      </a:dk1>
      <a:lt1>
        <a:sysClr val="window" lastClr="FFFFFF"/>
      </a:lt1>
      <a:dk2>
        <a:srgbClr val="0E2841"/>
      </a:dk2>
      <a:lt2>
        <a:srgbClr val="E8E8E8"/>
      </a:lt2>
      <a:accent1>
        <a:srgbClr val="006DB6"/>
      </a:accent1>
      <a:accent2>
        <a:srgbClr val="29B7B7"/>
      </a:accent2>
      <a:accent3>
        <a:srgbClr val="00447D"/>
      </a:accent3>
      <a:accent4>
        <a:srgbClr val="D9E3E7"/>
      </a:accent4>
      <a:accent5>
        <a:srgbClr val="17213A"/>
      </a:accent5>
      <a:accent6>
        <a:srgbClr val="417EC1"/>
      </a:accent6>
      <a:hlink>
        <a:srgbClr val="08477D"/>
      </a:hlink>
      <a:folHlink>
        <a:srgbClr val="29B7B7"/>
      </a:folHlink>
    </a:clrScheme>
    <a:fontScheme name="PCCL">
      <a:majorFont>
        <a:latin typeface="Inter Medium"/>
        <a:ea typeface=""/>
        <a:cs typeface=""/>
      </a:majorFont>
      <a:minorFont>
        <a:latin typeface="Inte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noFill/>
        </a:ln>
      </a:spPr>
      <a:bodyPr lIns="0" tIns="0" rIns="0" bIns="0" rtlCol="0" anchor="t"/>
      <a:lstStyle>
        <a:defPPr algn="l">
          <a:lnSpc>
            <a:spcPct val="120000"/>
          </a:lnSpc>
          <a:buClr>
            <a:schemeClr val="accent1"/>
          </a:buClr>
          <a:buSzPct val="120000"/>
          <a:defRPr sz="3200" dirty="0">
            <a:solidFill>
              <a:schemeClr val="tx1"/>
            </a:solidFill>
          </a:defRPr>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lIns="0" tIns="0" rIns="0" bIns="0" rtlCol="0">
        <a:spAutoFit/>
      </a:bodyPr>
      <a:lstStyle>
        <a:defPPr algn="l">
          <a:lnSpc>
            <a:spcPct val="120000"/>
          </a:lnSpc>
          <a:spcAft>
            <a:spcPts val="1200"/>
          </a:spcAft>
          <a:defRPr sz="3200" dirty="0" smtClean="0"/>
        </a:defPPr>
      </a:lstStyle>
    </a:txDef>
  </a:objectDefaults>
  <a:extraClrSchemeLst/>
  <a:extLst>
    <a:ext uri="{05A4C25C-085E-4340-85A3-A5531E510DB2}">
      <thm15:themeFamily xmlns:thm15="http://schemas.microsoft.com/office/thememl/2012/main" name="PCCL_Postervorlage_A0_2025.potx" id="{236387FE-E143-4B80-8D3C-A0A4CBCA6950}" vid="{FFB1E70C-8D08-484D-8934-4CAD7FEFD06A}"/>
    </a:ext>
  </a:extLst>
</a:theme>
</file>

<file path=docProps/app.xml><?xml version="1.0" encoding="utf-8"?>
<Properties xmlns="http://schemas.openxmlformats.org/officeDocument/2006/extended-properties" xmlns:vt="http://schemas.openxmlformats.org/officeDocument/2006/docPropsVTypes">
  <Template/>
  <TotalTime>0</TotalTime>
  <Words>232</Words>
  <Application>Microsoft Office PowerPoint</Application>
  <PresentationFormat>Benutzerdefiniert</PresentationFormat>
  <Paragraphs>24</Paragraphs>
  <Slides>3</Slides>
  <Notes>0</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3</vt:i4>
      </vt:variant>
    </vt:vector>
  </HeadingPairs>
  <TitlesOfParts>
    <vt:vector size="9" baseType="lpstr">
      <vt:lpstr>Inter</vt:lpstr>
      <vt:lpstr>Arial</vt:lpstr>
      <vt:lpstr>Inter Medium</vt:lpstr>
      <vt:lpstr>Inter Light</vt:lpstr>
      <vt:lpstr>Inter SemiBold</vt:lpstr>
      <vt:lpstr>Office</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PCCL Poster Template</dc:title>
  <dc:creator/>
  <cp:lastModifiedBy/>
  <cp:revision>1</cp:revision>
  <dcterms:created xsi:type="dcterms:W3CDTF">2025-10-13T12:04:21Z</dcterms:created>
  <dcterms:modified xsi:type="dcterms:W3CDTF">2025-10-13T12:04:47Z</dcterms:modified>
</cp:coreProperties>
</file>