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12" userDrawn="1">
          <p15:clr>
            <a:srgbClr val="A4A3A4"/>
          </p15:clr>
        </p15:guide>
        <p15:guide id="2" pos="6735" userDrawn="1">
          <p15:clr>
            <a:srgbClr val="A4A3A4"/>
          </p15:clr>
        </p15:guide>
        <p15:guide id="3" pos="611" userDrawn="1">
          <p15:clr>
            <a:srgbClr val="A4A3A4"/>
          </p15:clr>
        </p15:guide>
        <p15:guide id="4" pos="12859" userDrawn="1">
          <p15:clr>
            <a:srgbClr val="A4A3A4"/>
          </p15:clr>
        </p15:guide>
        <p15:guide id="5" pos="3333" userDrawn="1">
          <p15:clr>
            <a:srgbClr val="A4A3A4"/>
          </p15:clr>
        </p15:guide>
        <p15:guide id="6" pos="3787" userDrawn="1">
          <p15:clr>
            <a:srgbClr val="A4A3A4"/>
          </p15:clr>
        </p15:guide>
        <p15:guide id="7" pos="6508" userDrawn="1">
          <p15:clr>
            <a:srgbClr val="A4A3A4"/>
          </p15:clr>
        </p15:guide>
        <p15:guide id="8" pos="6962" userDrawn="1">
          <p15:clr>
            <a:srgbClr val="A4A3A4"/>
          </p15:clr>
        </p15:guide>
        <p15:guide id="9" pos="9683" userDrawn="1">
          <p15:clr>
            <a:srgbClr val="A4A3A4"/>
          </p15:clr>
        </p15:guide>
        <p15:guide id="10" pos="10137" userDrawn="1">
          <p15:clr>
            <a:srgbClr val="A4A3A4"/>
          </p15:clr>
        </p15:guide>
        <p15:guide id="12" orient="horz" pos="1507" userDrawn="1">
          <p15:clr>
            <a:srgbClr val="A4A3A4"/>
          </p15:clr>
        </p15:guide>
        <p15:guide id="14" orient="horz" pos="7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7D"/>
    <a:srgbClr val="006679"/>
    <a:srgbClr val="007E7D"/>
    <a:srgbClr val="C0C0C0"/>
    <a:srgbClr val="00FFFF"/>
    <a:srgbClr val="2C5477"/>
    <a:srgbClr val="007C84"/>
    <a:srgbClr val="007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6170" autoAdjust="0"/>
  </p:normalViewPr>
  <p:slideViewPr>
    <p:cSldViewPr snapToGrid="0">
      <p:cViewPr>
        <p:scale>
          <a:sx n="50" d="100"/>
          <a:sy n="50" d="100"/>
        </p:scale>
        <p:origin x="864" y="-5469"/>
      </p:cViewPr>
      <p:guideLst>
        <p:guide orient="horz" pos="2512"/>
        <p:guide pos="6735"/>
        <p:guide pos="611"/>
        <p:guide pos="12859"/>
        <p:guide pos="3333"/>
        <p:guide pos="3787"/>
        <p:guide pos="6508"/>
        <p:guide pos="6962"/>
        <p:guide pos="9683"/>
        <p:guide pos="10137"/>
        <p:guide orient="horz" pos="1507"/>
        <p:guide orient="horz" pos="7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E3006-FFA2-894D-B9AF-78D1F75FBE17}" type="datetimeFigureOut">
              <a:rPr lang="en-AT" smtClean="0"/>
              <a:t>02/10/2026</a:t>
            </a:fld>
            <a:endParaRPr lang="en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B4012-E0F3-D343-9F15-BCB3B586175C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820794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Schrift, Grafiken, Grafikdesign, Text enthält.&#10;&#10;KI-generierte Inhalte können fehlerhaft sein.">
            <a:extLst>
              <a:ext uri="{FF2B5EF4-FFF2-40B4-BE49-F238E27FC236}">
                <a16:creationId xmlns:a16="http://schemas.microsoft.com/office/drawing/2014/main" id="{CF94FDEE-755C-0397-C347-D00A81508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1802" y="29581079"/>
            <a:ext cx="3810037" cy="85621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A1CDAE3-07BD-8624-654D-CD056031B9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9150" y="485397"/>
            <a:ext cx="2847233" cy="262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48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5" userDrawn="1">
          <p15:clr>
            <a:srgbClr val="FBAE40"/>
          </p15:clr>
        </p15:guide>
        <p15:guide id="2" pos="6735">
          <p15:clr>
            <a:srgbClr val="FBAE40"/>
          </p15:clr>
        </p15:guide>
        <p15:guide id="3" pos="12859">
          <p15:clr>
            <a:srgbClr val="FBAE40"/>
          </p15:clr>
        </p15:guide>
        <p15:guide id="4" pos="611" userDrawn="1">
          <p15:clr>
            <a:srgbClr val="FBAE40"/>
          </p15:clr>
        </p15:guide>
        <p15:guide id="5" orient="horz" pos="9635" userDrawn="1">
          <p15:clr>
            <a:srgbClr val="FBAE40"/>
          </p15:clr>
        </p15:guide>
        <p15:guide id="6" orient="horz" pos="9535" userDrawn="1">
          <p15:clr>
            <a:srgbClr val="FBAE40"/>
          </p15:clr>
        </p15:guide>
        <p15:guide id="7" pos="24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93AE5C8-A42C-1242-8AF3-25F6743EC136}"/>
              </a:ext>
            </a:extLst>
          </p:cNvPr>
          <p:cNvSpPr/>
          <p:nvPr userDrawn="1"/>
        </p:nvSpPr>
        <p:spPr>
          <a:xfrm>
            <a:off x="0" y="0"/>
            <a:ext cx="21383625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EFC994E-1777-3A31-2405-3C7CBB8D86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28894466"/>
            <a:ext cx="21397614" cy="1426508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8013AECB-800C-BA33-911A-4F77E46076CC}"/>
              </a:ext>
            </a:extLst>
          </p:cNvPr>
          <p:cNvCxnSpPr>
            <a:cxnSpLocks/>
          </p:cNvCxnSpPr>
          <p:nvPr userDrawn="1"/>
        </p:nvCxnSpPr>
        <p:spPr>
          <a:xfrm>
            <a:off x="971550" y="26792887"/>
            <a:ext cx="19442448" cy="0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5">
          <p15:clr>
            <a:srgbClr val="F26B43"/>
          </p15:clr>
        </p15:guide>
        <p15:guide id="2" pos="673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543B4B1-1890-BAC1-DF28-81C4C7F35DD2}"/>
              </a:ext>
            </a:extLst>
          </p:cNvPr>
          <p:cNvSpPr txBox="1"/>
          <p:nvPr/>
        </p:nvSpPr>
        <p:spPr>
          <a:xfrm>
            <a:off x="1013233" y="3842678"/>
            <a:ext cx="19448891" cy="196977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de-AT" sz="3000" b="1" dirty="0">
                <a:cs typeface="Arial" panose="020B0604020202020204" pitchFamily="34" charset="0"/>
              </a:rPr>
              <a:t>Author</a:t>
            </a:r>
            <a:r>
              <a:rPr lang="de-AT" sz="3000" b="1" baseline="30000" dirty="0">
                <a:cs typeface="Arial" panose="020B0604020202020204" pitchFamily="34" charset="0"/>
              </a:rPr>
              <a:t>1</a:t>
            </a:r>
            <a:r>
              <a:rPr lang="de-AT" sz="3000" b="1" dirty="0">
                <a:cs typeface="Arial" panose="020B0604020202020204" pitchFamily="34" charset="0"/>
              </a:rPr>
              <a:t>, Author</a:t>
            </a:r>
            <a:r>
              <a:rPr lang="de-AT" sz="3000" b="1" baseline="30000" dirty="0">
                <a:cs typeface="Arial" panose="020B0604020202020204" pitchFamily="34" charset="0"/>
              </a:rPr>
              <a:t>2</a:t>
            </a:r>
            <a:r>
              <a:rPr lang="de-AT" sz="3000" b="1" dirty="0">
                <a:cs typeface="Arial" panose="020B0604020202020204" pitchFamily="34" charset="0"/>
              </a:rPr>
              <a:t>, Author</a:t>
            </a:r>
            <a:r>
              <a:rPr lang="de-AT" sz="3000" b="1" baseline="30000" dirty="0">
                <a:cs typeface="Arial" panose="020B0604020202020204" pitchFamily="34" charset="0"/>
              </a:rPr>
              <a:t>3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1</a:t>
            </a:r>
            <a:r>
              <a:rPr lang="de-AT" sz="2000" dirty="0">
                <a:cs typeface="Arial" panose="020B0604020202020204" pitchFamily="34" charset="0"/>
              </a:rPr>
              <a:t> Company/Institution, City, Country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2</a:t>
            </a:r>
            <a:r>
              <a:rPr lang="de-AT" sz="2000" dirty="0">
                <a:cs typeface="Arial" panose="020B0604020202020204" pitchFamily="34" charset="0"/>
              </a:rPr>
              <a:t> Company/Institution, City, Country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3</a:t>
            </a:r>
            <a:r>
              <a:rPr lang="de-AT" sz="2000" dirty="0">
                <a:cs typeface="Arial" panose="020B0604020202020204" pitchFamily="34" charset="0"/>
              </a:rPr>
              <a:t> Company/Institution, City, Country</a:t>
            </a:r>
          </a:p>
          <a:p>
            <a:endParaRPr lang="de-AT" sz="3200" dirty="0"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A56CAA4-D1AE-474C-D339-961F465B4704}"/>
              </a:ext>
            </a:extLst>
          </p:cNvPr>
          <p:cNvSpPr txBox="1"/>
          <p:nvPr/>
        </p:nvSpPr>
        <p:spPr>
          <a:xfrm>
            <a:off x="-13989" y="5576122"/>
            <a:ext cx="21405119" cy="1566752"/>
          </a:xfrm>
          <a:prstGeom prst="rect">
            <a:avLst/>
          </a:prstGeom>
          <a:solidFill>
            <a:srgbClr val="00727D"/>
          </a:solidFill>
        </p:spPr>
        <p:txBody>
          <a:bodyPr wrap="square" lIns="792000" tIns="72000" rIns="180000" bIns="108000" rtlCol="0" anchor="ctr" anchorCtr="0">
            <a:spAutoFit/>
          </a:bodyPr>
          <a:lstStyle/>
          <a:p>
            <a:pPr marL="190500"/>
            <a: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  <a:t>Here is the 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optional</a:t>
            </a:r>
            <a: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  <a:t> introduction to the text. </a:t>
            </a:r>
            <a:b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  <a:t>The introduction should be no longer than three lines.</a:t>
            </a:r>
            <a:b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bg1"/>
                </a:solidFill>
                <a:cs typeface="Calibri" panose="020F0502020204030204" pitchFamily="34" charset="0"/>
              </a:rPr>
              <a:t>The frame can of course also be moved or removed.</a:t>
            </a:r>
            <a:endParaRPr lang="de-AT" sz="30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0" name="Textfeld 53">
            <a:extLst>
              <a:ext uri="{FF2B5EF4-FFF2-40B4-BE49-F238E27FC236}">
                <a16:creationId xmlns:a16="http://schemas.microsoft.com/office/drawing/2014/main" id="{88D2338B-0430-763B-4B7F-D72009B9DCC3}"/>
              </a:ext>
            </a:extLst>
          </p:cNvPr>
          <p:cNvSpPr txBox="1"/>
          <p:nvPr/>
        </p:nvSpPr>
        <p:spPr>
          <a:xfrm>
            <a:off x="846209" y="27043630"/>
            <a:ext cx="23745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B14F3152-9716-B650-6352-48C9487A0F6A}"/>
              </a:ext>
            </a:extLst>
          </p:cNvPr>
          <p:cNvSpPr txBox="1"/>
          <p:nvPr/>
        </p:nvSpPr>
        <p:spPr>
          <a:xfrm>
            <a:off x="971550" y="27775143"/>
            <a:ext cx="8716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[1].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</a:p>
          <a:p>
            <a:r>
              <a:rPr lang="en-US" sz="1400" b="1" dirty="0"/>
              <a:t>[2].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</a:p>
          <a:p>
            <a:r>
              <a:rPr lang="en-US" sz="1400" b="1" dirty="0"/>
              <a:t>[3].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  <a:endParaRPr lang="de-AT" sz="1400" dirty="0"/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F96088C5-744F-C797-7F1B-2DAD6897109B}"/>
              </a:ext>
            </a:extLst>
          </p:cNvPr>
          <p:cNvSpPr txBox="1"/>
          <p:nvPr/>
        </p:nvSpPr>
        <p:spPr>
          <a:xfrm>
            <a:off x="4198652" y="1193318"/>
            <a:ext cx="12730627" cy="1015663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de-AT" sz="6000" b="1" dirty="0">
                <a:solidFill>
                  <a:schemeClr val="bg1"/>
                </a:solidFill>
                <a:cs typeface="Arial" panose="020B0604020202020204" pitchFamily="34" charset="0"/>
              </a:rPr>
              <a:t>Title </a:t>
            </a:r>
            <a:r>
              <a:rPr lang="de-AT" sz="6000" b="1" dirty="0" err="1">
                <a:solidFill>
                  <a:schemeClr val="bg1"/>
                </a:solidFill>
                <a:cs typeface="Arial" panose="020B0604020202020204" pitchFamily="34" charset="0"/>
              </a:rPr>
              <a:t>of</a:t>
            </a:r>
            <a:r>
              <a:rPr lang="de-AT" sz="60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de-AT" sz="6000" b="1" dirty="0" err="1">
                <a:solidFill>
                  <a:schemeClr val="bg1"/>
                </a:solidFill>
                <a:cs typeface="Arial" panose="020B0604020202020204" pitchFamily="34" charset="0"/>
              </a:rPr>
              <a:t>your</a:t>
            </a:r>
            <a:r>
              <a:rPr lang="de-AT" sz="60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de-AT" sz="6000" b="1" dirty="0" err="1">
                <a:solidFill>
                  <a:schemeClr val="bg1"/>
                </a:solidFill>
                <a:cs typeface="Arial" panose="020B0604020202020204" pitchFamily="34" charset="0"/>
              </a:rPr>
              <a:t>poster</a:t>
            </a:r>
            <a:r>
              <a:rPr lang="de-AT" sz="6000" b="1" dirty="0">
                <a:solidFill>
                  <a:schemeClr val="bg1"/>
                </a:solidFill>
                <a:cs typeface="Arial" panose="020B0604020202020204" pitchFamily="34" charset="0"/>
              </a:rPr>
              <a:t> – max. 3 </a:t>
            </a:r>
            <a:r>
              <a:rPr lang="de-AT" sz="6000" b="1">
                <a:solidFill>
                  <a:schemeClr val="bg1"/>
                </a:solidFill>
                <a:cs typeface="Arial" panose="020B0604020202020204" pitchFamily="34" charset="0"/>
              </a:rPr>
              <a:t>lines</a:t>
            </a:r>
            <a:endParaRPr lang="de-AT" sz="6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44" name="Grafik 11">
            <a:extLst>
              <a:ext uri="{FF2B5EF4-FFF2-40B4-BE49-F238E27FC236}">
                <a16:creationId xmlns:a16="http://schemas.microsoft.com/office/drawing/2014/main" id="{106E077D-3AC4-73D7-C15E-261369FA9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4245" y="1061399"/>
            <a:ext cx="3337270" cy="1311433"/>
          </a:xfrm>
          <a:prstGeom prst="rect">
            <a:avLst/>
          </a:prstGeom>
          <a:noFill/>
          <a:ln w="635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feld 44">
            <a:extLst>
              <a:ext uri="{FF2B5EF4-FFF2-40B4-BE49-F238E27FC236}">
                <a16:creationId xmlns:a16="http://schemas.microsoft.com/office/drawing/2014/main" id="{D6FE4791-B3D1-7576-F5DA-AEA1C9148102}"/>
              </a:ext>
            </a:extLst>
          </p:cNvPr>
          <p:cNvSpPr txBox="1"/>
          <p:nvPr/>
        </p:nvSpPr>
        <p:spPr>
          <a:xfrm>
            <a:off x="971551" y="7682185"/>
            <a:ext cx="4319588" cy="646331"/>
          </a:xfrm>
          <a:prstGeom prst="rect">
            <a:avLst/>
          </a:prstGeom>
          <a:noFill/>
          <a:ln>
            <a:noFill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9E0FE688-FD44-4E47-F325-09B12EC5C1FC}"/>
              </a:ext>
            </a:extLst>
          </p:cNvPr>
          <p:cNvSpPr/>
          <p:nvPr/>
        </p:nvSpPr>
        <p:spPr>
          <a:xfrm>
            <a:off x="973354" y="11343330"/>
            <a:ext cx="4317784" cy="1569660"/>
          </a:xfrm>
          <a:prstGeom prst="rect">
            <a:avLst/>
          </a:prstGeom>
          <a:solidFill>
            <a:schemeClr val="tx2">
              <a:alpha val="30000"/>
            </a:schemeClr>
          </a:solidFill>
        </p:spPr>
        <p:txBody>
          <a:bodyPr wrap="square" lIns="108000" rIns="108000" numCol="1" spcCol="0"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Important text markings could be given their own text box filled with a transparency of 70% of the CMYK value 100/50/40/0</a:t>
            </a:r>
            <a:endParaRPr lang="de-AT" sz="2400" dirty="0">
              <a:cs typeface="Arial" panose="020B0604020202020204" pitchFamily="34" charset="0"/>
            </a:endParaRP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1009FC3B-8BB8-F6AB-B283-D515307E3AAB}"/>
              </a:ext>
            </a:extLst>
          </p:cNvPr>
          <p:cNvSpPr txBox="1"/>
          <p:nvPr/>
        </p:nvSpPr>
        <p:spPr>
          <a:xfrm>
            <a:off x="968308" y="8618797"/>
            <a:ext cx="9720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Your text goes here.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The design of the poster (text, illustrations, etc.) is left to the discretion of the authors.</a:t>
            </a:r>
            <a:endParaRPr lang="de-AT" dirty="0"/>
          </a:p>
        </p:txBody>
      </p:sp>
      <p:sp>
        <p:nvSpPr>
          <p:cNvPr id="56" name="Textfeld 53">
            <a:extLst>
              <a:ext uri="{FF2B5EF4-FFF2-40B4-BE49-F238E27FC236}">
                <a16:creationId xmlns:a16="http://schemas.microsoft.com/office/drawing/2014/main" id="{EB873A68-6108-4A75-393E-9959ACE61FDE}"/>
              </a:ext>
            </a:extLst>
          </p:cNvPr>
          <p:cNvSpPr txBox="1"/>
          <p:nvPr/>
        </p:nvSpPr>
        <p:spPr>
          <a:xfrm>
            <a:off x="10341459" y="27043630"/>
            <a:ext cx="23745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Contact</a:t>
            </a:r>
          </a:p>
        </p:txBody>
      </p:sp>
      <p:pic>
        <p:nvPicPr>
          <p:cNvPr id="57" name="Grafik 56">
            <a:extLst>
              <a:ext uri="{FF2B5EF4-FFF2-40B4-BE49-F238E27FC236}">
                <a16:creationId xmlns:a16="http://schemas.microsoft.com/office/drawing/2014/main" id="{383373DA-99A7-8020-66CB-1C30D3AFDC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8796751" y="27360977"/>
            <a:ext cx="1615324" cy="1677414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D5DD420D-8289-DA8F-55F8-FFC25A453D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7061084" y="27360977"/>
            <a:ext cx="1615324" cy="1677414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05E76109-6114-3BB6-288D-B0AB4C8C6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5325417" y="27360977"/>
            <a:ext cx="1615324" cy="1677414"/>
          </a:xfrm>
          <a:prstGeom prst="rect">
            <a:avLst/>
          </a:prstGeom>
        </p:spPr>
      </p:pic>
      <p:sp>
        <p:nvSpPr>
          <p:cNvPr id="60" name="Textfeld 59">
            <a:extLst>
              <a:ext uri="{FF2B5EF4-FFF2-40B4-BE49-F238E27FC236}">
                <a16:creationId xmlns:a16="http://schemas.microsoft.com/office/drawing/2014/main" id="{677E4AE0-DF20-4A75-66B1-0C94ED604EBF}"/>
              </a:ext>
            </a:extLst>
          </p:cNvPr>
          <p:cNvSpPr txBox="1"/>
          <p:nvPr/>
        </p:nvSpPr>
        <p:spPr>
          <a:xfrm>
            <a:off x="15921412" y="27775143"/>
            <a:ext cx="3894667" cy="646331"/>
          </a:xfrm>
          <a:prstGeom prst="rect">
            <a:avLst/>
          </a:prstGeom>
          <a:solidFill>
            <a:srgbClr val="FFFFC5"/>
          </a:solidFill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You could place a logo, portrait photo, and/or QR code here.</a:t>
            </a:r>
            <a:endParaRPr lang="de-AT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C1A80B0-3CE8-B935-1215-83A05F2F0682}"/>
              </a:ext>
            </a:extLst>
          </p:cNvPr>
          <p:cNvSpPr txBox="1"/>
          <p:nvPr/>
        </p:nvSpPr>
        <p:spPr>
          <a:xfrm>
            <a:off x="10479617" y="27689961"/>
            <a:ext cx="4725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</a:t>
            </a:r>
          </a:p>
          <a:p>
            <a:r>
              <a:rPr lang="en-US" dirty="0"/>
              <a:t>Company/Institution</a:t>
            </a:r>
          </a:p>
          <a:p>
            <a:r>
              <a:rPr lang="en-US" dirty="0"/>
              <a:t>Address, Postal Code, City, Country</a:t>
            </a:r>
          </a:p>
          <a:p>
            <a:r>
              <a:rPr lang="en-US" dirty="0">
                <a:sym typeface="Webdings" panose="05030102010509060703" pitchFamily="18" charset="2"/>
              </a:rPr>
              <a:t></a:t>
            </a:r>
            <a:r>
              <a:rPr lang="en-US" dirty="0"/>
              <a:t>:</a:t>
            </a:r>
          </a:p>
          <a:p>
            <a:r>
              <a:rPr lang="en-US" dirty="0">
                <a:sym typeface="Webdings" panose="05030102010509060703" pitchFamily="18" charset="2"/>
              </a:rPr>
              <a:t></a:t>
            </a:r>
            <a:r>
              <a:rPr lang="en-US" dirty="0"/>
              <a:t>:</a:t>
            </a:r>
          </a:p>
          <a:p>
            <a:r>
              <a:rPr lang="en-US" dirty="0"/>
              <a:t>Website: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41086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MON">
      <a:dk1>
        <a:srgbClr val="000000"/>
      </a:dk1>
      <a:lt1>
        <a:srgbClr val="FFFFFF"/>
      </a:lt1>
      <a:dk2>
        <a:srgbClr val="00727D"/>
      </a:dk2>
      <a:lt2>
        <a:srgbClr val="EAEFF1"/>
      </a:lt2>
      <a:accent1>
        <a:srgbClr val="00727D"/>
      </a:accent1>
      <a:accent2>
        <a:srgbClr val="00FFFF"/>
      </a:accent2>
      <a:accent3>
        <a:srgbClr val="C9D7DC"/>
      </a:accent3>
      <a:accent4>
        <a:srgbClr val="0E434B"/>
      </a:accent4>
      <a:accent5>
        <a:srgbClr val="808080"/>
      </a:accent5>
      <a:accent6>
        <a:srgbClr val="1C2628"/>
      </a:accent6>
      <a:hlink>
        <a:srgbClr val="0E434B"/>
      </a:hlink>
      <a:folHlink>
        <a:srgbClr val="1C26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9" id="{6C60C517-81E8-D146-AA02-7289B574CF26}" vid="{75726572-7FC3-3F4D-8927-83AAF9A51A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250714_MON_PPT_Vorlage_Poster_wissenschaftlich_EN_V1.0</Template>
  <TotalTime>0</TotalTime>
  <Words>252</Words>
  <Application>Microsoft Office PowerPoint</Application>
  <PresentationFormat>Benutzerdefiniert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Webdings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Tanja Trieb</dc:creator>
  <cp:lastModifiedBy>Tanja Trieb</cp:lastModifiedBy>
  <cp:revision>3</cp:revision>
  <dcterms:created xsi:type="dcterms:W3CDTF">2026-02-10T11:36:29Z</dcterms:created>
  <dcterms:modified xsi:type="dcterms:W3CDTF">2026-02-10T12:16:39Z</dcterms:modified>
</cp:coreProperties>
</file>