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12" userDrawn="1">
          <p15:clr>
            <a:srgbClr val="A4A3A4"/>
          </p15:clr>
        </p15:guide>
        <p15:guide id="2" pos="6735" userDrawn="1">
          <p15:clr>
            <a:srgbClr val="A4A3A4"/>
          </p15:clr>
        </p15:guide>
        <p15:guide id="3" pos="611" userDrawn="1">
          <p15:clr>
            <a:srgbClr val="A4A3A4"/>
          </p15:clr>
        </p15:guide>
        <p15:guide id="4" pos="12859" userDrawn="1">
          <p15:clr>
            <a:srgbClr val="A4A3A4"/>
          </p15:clr>
        </p15:guide>
        <p15:guide id="5" pos="3333" userDrawn="1">
          <p15:clr>
            <a:srgbClr val="A4A3A4"/>
          </p15:clr>
        </p15:guide>
        <p15:guide id="6" pos="3787" userDrawn="1">
          <p15:clr>
            <a:srgbClr val="A4A3A4"/>
          </p15:clr>
        </p15:guide>
        <p15:guide id="7" pos="6508" userDrawn="1">
          <p15:clr>
            <a:srgbClr val="A4A3A4"/>
          </p15:clr>
        </p15:guide>
        <p15:guide id="8" pos="6962" userDrawn="1">
          <p15:clr>
            <a:srgbClr val="A4A3A4"/>
          </p15:clr>
        </p15:guide>
        <p15:guide id="9" pos="9683" userDrawn="1">
          <p15:clr>
            <a:srgbClr val="A4A3A4"/>
          </p15:clr>
        </p15:guide>
        <p15:guide id="10" pos="10137" userDrawn="1">
          <p15:clr>
            <a:srgbClr val="A4A3A4"/>
          </p15:clr>
        </p15:guide>
        <p15:guide id="12" orient="horz" pos="1507" userDrawn="1">
          <p15:clr>
            <a:srgbClr val="A4A3A4"/>
          </p15:clr>
        </p15:guide>
        <p15:guide id="14" orient="horz" pos="7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5"/>
    <a:srgbClr val="00727D"/>
    <a:srgbClr val="006679"/>
    <a:srgbClr val="007E7D"/>
    <a:srgbClr val="C0C0C0"/>
    <a:srgbClr val="00FFFF"/>
    <a:srgbClr val="2C5477"/>
    <a:srgbClr val="007C84"/>
    <a:srgbClr val="007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7" autoAdjust="0"/>
    <p:restoredTop sz="96170" autoAdjust="0"/>
  </p:normalViewPr>
  <p:slideViewPr>
    <p:cSldViewPr snapToGrid="0">
      <p:cViewPr>
        <p:scale>
          <a:sx n="50" d="100"/>
          <a:sy n="50" d="100"/>
        </p:scale>
        <p:origin x="973" y="-5653"/>
      </p:cViewPr>
      <p:guideLst>
        <p:guide orient="horz" pos="2512"/>
        <p:guide pos="6735"/>
        <p:guide pos="611"/>
        <p:guide pos="12859"/>
        <p:guide pos="3333"/>
        <p:guide pos="3787"/>
        <p:guide pos="6508"/>
        <p:guide pos="6962"/>
        <p:guide pos="9683"/>
        <p:guide pos="10137"/>
        <p:guide orient="horz" pos="1507"/>
        <p:guide orient="horz" pos="7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E3006-FFA2-894D-B9AF-78D1F75FBE17}" type="datetimeFigureOut">
              <a:rPr lang="en-AT" smtClean="0"/>
              <a:t>02/10/2026</a:t>
            </a:fld>
            <a:endParaRPr lang="en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B4012-E0F3-D343-9F15-BCB3B586175C}" type="slidenum">
              <a:rPr lang="en-AT" smtClean="0"/>
              <a:t>‹Nr.›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820794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Schrift, Grafiken, Logo, Text enthält.&#10;&#10;KI-generierte Inhalte können fehlerhaft sein.">
            <a:extLst>
              <a:ext uri="{FF2B5EF4-FFF2-40B4-BE49-F238E27FC236}">
                <a16:creationId xmlns:a16="http://schemas.microsoft.com/office/drawing/2014/main" id="{011BB052-83F7-C729-7A34-9855830E15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45" y="10544"/>
            <a:ext cx="3795271" cy="361610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965C3DE-EC34-E4EF-B716-62198D1DCD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19166" y="29581079"/>
            <a:ext cx="3621613" cy="85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997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5" userDrawn="1">
          <p15:clr>
            <a:srgbClr val="FBAE40"/>
          </p15:clr>
        </p15:guide>
        <p15:guide id="2" pos="6735">
          <p15:clr>
            <a:srgbClr val="FBAE40"/>
          </p15:clr>
        </p15:guide>
        <p15:guide id="3" pos="12859">
          <p15:clr>
            <a:srgbClr val="FBAE40"/>
          </p15:clr>
        </p15:guide>
        <p15:guide id="5" pos="611" userDrawn="1">
          <p15:clr>
            <a:srgbClr val="FBAE40"/>
          </p15:clr>
        </p15:guide>
        <p15:guide id="6" orient="horz" pos="9635" userDrawn="1">
          <p15:clr>
            <a:srgbClr val="FBAE40"/>
          </p15:clr>
        </p15:guide>
        <p15:guide id="7" pos="240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93AE5C8-A42C-1242-8AF3-25F6743EC136}"/>
              </a:ext>
            </a:extLst>
          </p:cNvPr>
          <p:cNvSpPr/>
          <p:nvPr userDrawn="1"/>
        </p:nvSpPr>
        <p:spPr>
          <a:xfrm>
            <a:off x="0" y="0"/>
            <a:ext cx="21383625" cy="36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EFC994E-1777-3A31-2405-3C7CBB8D86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28894466"/>
            <a:ext cx="21397614" cy="1426508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8013AECB-800C-BA33-911A-4F77E46076CC}"/>
              </a:ext>
            </a:extLst>
          </p:cNvPr>
          <p:cNvCxnSpPr>
            <a:cxnSpLocks/>
          </p:cNvCxnSpPr>
          <p:nvPr userDrawn="1"/>
        </p:nvCxnSpPr>
        <p:spPr>
          <a:xfrm>
            <a:off x="971550" y="26792887"/>
            <a:ext cx="19442448" cy="0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0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5">
          <p15:clr>
            <a:srgbClr val="F26B43"/>
          </p15:clr>
        </p15:guide>
        <p15:guide id="2" pos="673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85383-4AA2-D168-D505-AE1F7109E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1E9671BA-55F4-0D3E-8000-18A0D9F4CF4E}"/>
              </a:ext>
            </a:extLst>
          </p:cNvPr>
          <p:cNvSpPr txBox="1"/>
          <p:nvPr/>
        </p:nvSpPr>
        <p:spPr>
          <a:xfrm>
            <a:off x="1013233" y="3842678"/>
            <a:ext cx="19448891" cy="196977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de-AT" sz="3000" b="1" dirty="0">
                <a:cs typeface="Arial" panose="020B0604020202020204" pitchFamily="34" charset="0"/>
              </a:rPr>
              <a:t>Autor</a:t>
            </a:r>
            <a:r>
              <a:rPr lang="de-AT" sz="3000" b="1" baseline="30000" dirty="0">
                <a:cs typeface="Arial" panose="020B0604020202020204" pitchFamily="34" charset="0"/>
              </a:rPr>
              <a:t>1</a:t>
            </a:r>
            <a:r>
              <a:rPr lang="de-AT" sz="3000" b="1" dirty="0">
                <a:cs typeface="Arial" panose="020B0604020202020204" pitchFamily="34" charset="0"/>
              </a:rPr>
              <a:t>, Autor</a:t>
            </a:r>
            <a:r>
              <a:rPr lang="de-AT" sz="3000" b="1" baseline="30000" dirty="0">
                <a:cs typeface="Arial" panose="020B0604020202020204" pitchFamily="34" charset="0"/>
              </a:rPr>
              <a:t>2</a:t>
            </a:r>
            <a:r>
              <a:rPr lang="de-AT" sz="3000" b="1" dirty="0">
                <a:cs typeface="Arial" panose="020B0604020202020204" pitchFamily="34" charset="0"/>
              </a:rPr>
              <a:t>, Autor</a:t>
            </a:r>
            <a:r>
              <a:rPr lang="de-AT" sz="3000" b="1" baseline="30000" dirty="0">
                <a:cs typeface="Arial" panose="020B0604020202020204" pitchFamily="34" charset="0"/>
              </a:rPr>
              <a:t>3</a:t>
            </a:r>
          </a:p>
          <a:p>
            <a:r>
              <a:rPr lang="de-AT" sz="2000" baseline="30000" dirty="0">
                <a:cs typeface="Arial" panose="020B0604020202020204" pitchFamily="34" charset="0"/>
              </a:rPr>
              <a:t>1</a:t>
            </a:r>
            <a:r>
              <a:rPr lang="de-AT" sz="2000" dirty="0">
                <a:cs typeface="Arial" panose="020B0604020202020204" pitchFamily="34" charset="0"/>
              </a:rPr>
              <a:t> Unternehmen/Institution, Stadt, Land</a:t>
            </a:r>
          </a:p>
          <a:p>
            <a:r>
              <a:rPr lang="de-AT" sz="2000" baseline="30000" dirty="0">
                <a:cs typeface="Arial" panose="020B0604020202020204" pitchFamily="34" charset="0"/>
              </a:rPr>
              <a:t>2</a:t>
            </a:r>
            <a:r>
              <a:rPr lang="de-AT" sz="2000" dirty="0">
                <a:cs typeface="Arial" panose="020B0604020202020204" pitchFamily="34" charset="0"/>
              </a:rPr>
              <a:t> Unternehmen/Institution, Stadt, Land</a:t>
            </a:r>
          </a:p>
          <a:p>
            <a:r>
              <a:rPr lang="de-AT" sz="2000" baseline="30000" dirty="0">
                <a:cs typeface="Arial" panose="020B0604020202020204" pitchFamily="34" charset="0"/>
              </a:rPr>
              <a:t>3</a:t>
            </a:r>
            <a:r>
              <a:rPr lang="de-AT" sz="2000" dirty="0">
                <a:cs typeface="Arial" panose="020B0604020202020204" pitchFamily="34" charset="0"/>
              </a:rPr>
              <a:t> Unternehmen/Institution, Stadt, Land</a:t>
            </a:r>
          </a:p>
          <a:p>
            <a:endParaRPr lang="de-AT" sz="3200" dirty="0"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FFB72E7-7F78-FE9A-9A8C-0F74F539FCB3}"/>
              </a:ext>
            </a:extLst>
          </p:cNvPr>
          <p:cNvSpPr txBox="1"/>
          <p:nvPr/>
        </p:nvSpPr>
        <p:spPr>
          <a:xfrm>
            <a:off x="-13989" y="5576122"/>
            <a:ext cx="21405119" cy="1566752"/>
          </a:xfrm>
          <a:prstGeom prst="rect">
            <a:avLst/>
          </a:prstGeom>
          <a:solidFill>
            <a:srgbClr val="00727D"/>
          </a:solidFill>
        </p:spPr>
        <p:txBody>
          <a:bodyPr wrap="square" lIns="792000" tIns="72000" rIns="180000" bIns="108000" rtlCol="0" anchor="ctr" anchorCtr="0">
            <a:spAutoFit/>
          </a:bodyPr>
          <a:lstStyle/>
          <a:p>
            <a:pPr marL="190500"/>
            <a:r>
              <a:rPr lang="de-AT" sz="3000" dirty="0">
                <a:solidFill>
                  <a:schemeClr val="bg1"/>
                </a:solidFill>
                <a:cs typeface="Calibri" panose="020F0502020204030204" pitchFamily="34" charset="0"/>
              </a:rPr>
              <a:t>Hier ist die </a:t>
            </a:r>
            <a:r>
              <a:rPr lang="de-AT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optionale</a:t>
            </a:r>
            <a:r>
              <a:rPr lang="de-AT" sz="3000" dirty="0">
                <a:solidFill>
                  <a:schemeClr val="bg1"/>
                </a:solidFill>
                <a:cs typeface="Calibri" panose="020F0502020204030204" pitchFamily="34" charset="0"/>
              </a:rPr>
              <a:t> Einleitung zum Text. </a:t>
            </a:r>
            <a:br>
              <a:rPr lang="de-AT" sz="3000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de-AT" sz="3000" dirty="0">
                <a:solidFill>
                  <a:schemeClr val="bg1"/>
                </a:solidFill>
                <a:cs typeface="Calibri" panose="020F0502020204030204" pitchFamily="34" charset="0"/>
              </a:rPr>
              <a:t>Die Einleitung sollte maximal drei Zeilen umfassen.</a:t>
            </a:r>
          </a:p>
          <a:p>
            <a:pPr marL="190500"/>
            <a:r>
              <a:rPr lang="de-AT" sz="3000" dirty="0">
                <a:solidFill>
                  <a:schemeClr val="bg1"/>
                </a:solidFill>
                <a:cs typeface="Calibri" panose="020F0502020204030204" pitchFamily="34" charset="0"/>
              </a:rPr>
              <a:t>Der Rahmen kann natürlich auch verschoben oder entfernt werden.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B795DBED-72DE-07F3-7CD9-E071E4440664}"/>
              </a:ext>
            </a:extLst>
          </p:cNvPr>
          <p:cNvSpPr txBox="1"/>
          <p:nvPr/>
        </p:nvSpPr>
        <p:spPr>
          <a:xfrm>
            <a:off x="3411110" y="253944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 dirty="0">
              <a:latin typeface="Host Grotesk" panose="020B0604020202020204" charset="0"/>
            </a:endParaRP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B1D03A3A-0B7B-FCE1-E42C-3639A7411D7C}"/>
              </a:ext>
            </a:extLst>
          </p:cNvPr>
          <p:cNvSpPr txBox="1"/>
          <p:nvPr/>
        </p:nvSpPr>
        <p:spPr>
          <a:xfrm>
            <a:off x="971551" y="7682185"/>
            <a:ext cx="4319588" cy="646331"/>
          </a:xfrm>
          <a:prstGeom prst="rect">
            <a:avLst/>
          </a:prstGeom>
          <a:noFill/>
          <a:ln>
            <a:noFill/>
          </a:ln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 err="1">
                <a:solidFill>
                  <a:srgbClr val="007C85"/>
                </a:solidFill>
                <a:latin typeface="+mn-lt"/>
                <a:cs typeface="Calibri" panose="020F0502020204030204" pitchFamily="34" charset="0"/>
              </a:rPr>
              <a:t>Überschrift</a:t>
            </a:r>
            <a:endParaRPr lang="en-US" sz="3600" dirty="0">
              <a:solidFill>
                <a:srgbClr val="007C85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CC42B520-191D-F7B9-803E-0955AC6A14AE}"/>
              </a:ext>
            </a:extLst>
          </p:cNvPr>
          <p:cNvSpPr txBox="1"/>
          <p:nvPr/>
        </p:nvSpPr>
        <p:spPr>
          <a:xfrm>
            <a:off x="11241194" y="167581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>
              <a:latin typeface="Host Grotesk" panose="020B0604020202020204" charset="0"/>
            </a:endParaRP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ED5B2360-A08D-B409-81F4-55B347CCC784}"/>
              </a:ext>
            </a:extLst>
          </p:cNvPr>
          <p:cNvSpPr txBox="1"/>
          <p:nvPr/>
        </p:nvSpPr>
        <p:spPr>
          <a:xfrm>
            <a:off x="11241194" y="171875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>
              <a:latin typeface="Host Grotesk" panose="020B0604020202020204" charset="0"/>
            </a:endParaRP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2684624-667C-6EFE-89B1-414A6D5FE9EC}"/>
              </a:ext>
            </a:extLst>
          </p:cNvPr>
          <p:cNvSpPr/>
          <p:nvPr/>
        </p:nvSpPr>
        <p:spPr>
          <a:xfrm>
            <a:off x="973354" y="11343330"/>
            <a:ext cx="4317784" cy="1938992"/>
          </a:xfrm>
          <a:prstGeom prst="rect">
            <a:avLst/>
          </a:prstGeom>
          <a:solidFill>
            <a:schemeClr val="tx2">
              <a:alpha val="30000"/>
            </a:schemeClr>
          </a:solidFill>
        </p:spPr>
        <p:txBody>
          <a:bodyPr wrap="square" lIns="108000" rIns="108000" numCol="1" spcCol="0">
            <a:spAutoFit/>
          </a:bodyPr>
          <a:lstStyle/>
          <a:p>
            <a:r>
              <a:rPr lang="de-AT" sz="2400" dirty="0">
                <a:cs typeface="Arial" panose="020B0604020202020204" pitchFamily="34" charset="0"/>
              </a:rPr>
              <a:t>Wichtige Textmarkierungen könnten ein eigenes Textfeld erhalten, das mit einer Transparenz von 70 % des CMYK-Wertes 100/50/40/0 gefüllt ist.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3DCA38A-84A6-AF25-13C8-524F3E582588}"/>
              </a:ext>
            </a:extLst>
          </p:cNvPr>
          <p:cNvSpPr txBox="1"/>
          <p:nvPr/>
        </p:nvSpPr>
        <p:spPr>
          <a:xfrm>
            <a:off x="4198652" y="1193318"/>
            <a:ext cx="12730627" cy="1015663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de-AT" sz="6000" b="1" dirty="0">
                <a:solidFill>
                  <a:schemeClr val="bg1"/>
                </a:solidFill>
                <a:cs typeface="Arial" panose="020B0604020202020204" pitchFamily="34" charset="0"/>
              </a:rPr>
              <a:t>Titel Ihres Posters – max. 3 Zeilen</a:t>
            </a:r>
          </a:p>
        </p:txBody>
      </p:sp>
      <p:sp>
        <p:nvSpPr>
          <p:cNvPr id="11" name="Textfeld 53">
            <a:extLst>
              <a:ext uri="{FF2B5EF4-FFF2-40B4-BE49-F238E27FC236}">
                <a16:creationId xmlns:a16="http://schemas.microsoft.com/office/drawing/2014/main" id="{82D3B77C-4888-C1FF-A89B-3F49C775F8DF}"/>
              </a:ext>
            </a:extLst>
          </p:cNvPr>
          <p:cNvSpPr txBox="1"/>
          <p:nvPr/>
        </p:nvSpPr>
        <p:spPr>
          <a:xfrm>
            <a:off x="846209" y="27043630"/>
            <a:ext cx="23745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 err="1">
                <a:solidFill>
                  <a:srgbClr val="007C85"/>
                </a:solidFill>
                <a:latin typeface="+mn-lt"/>
                <a:cs typeface="Calibri" panose="020F0502020204030204" pitchFamily="34" charset="0"/>
              </a:rPr>
              <a:t>Referenzen</a:t>
            </a:r>
            <a:endParaRPr lang="en-US" sz="3600" dirty="0">
              <a:solidFill>
                <a:srgbClr val="007C85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003660B-4911-77E3-00C2-2FD7E8A2E982}"/>
              </a:ext>
            </a:extLst>
          </p:cNvPr>
          <p:cNvSpPr txBox="1"/>
          <p:nvPr/>
        </p:nvSpPr>
        <p:spPr>
          <a:xfrm>
            <a:off x="971550" y="27775143"/>
            <a:ext cx="8716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[1].</a:t>
            </a:r>
            <a:r>
              <a:rPr lang="en-US" sz="1400" dirty="0"/>
              <a:t> Aaker, D. A. “Managing Brand Equity: Capitalizing on the value of a Brand Name.” </a:t>
            </a:r>
            <a:r>
              <a:rPr lang="en-US" sz="1400" i="1" dirty="0"/>
              <a:t>The Free Press, New York, </a:t>
            </a:r>
            <a:r>
              <a:rPr lang="en-US" sz="1400" dirty="0"/>
              <a:t>1991. </a:t>
            </a:r>
          </a:p>
          <a:p>
            <a:r>
              <a:rPr lang="en-US" sz="1400" b="1" dirty="0"/>
              <a:t>[2].</a:t>
            </a:r>
            <a:r>
              <a:rPr lang="en-US" sz="1400" dirty="0"/>
              <a:t> Aaker, D. A. “Managing Brand Equity: Capitalizing on the value of a Brand Name.” </a:t>
            </a:r>
            <a:r>
              <a:rPr lang="en-US" sz="1400" i="1" dirty="0"/>
              <a:t>The Free Press, New York, </a:t>
            </a:r>
            <a:r>
              <a:rPr lang="en-US" sz="1400" dirty="0"/>
              <a:t>1991. </a:t>
            </a:r>
          </a:p>
          <a:p>
            <a:r>
              <a:rPr lang="en-US" sz="1400" b="1" dirty="0"/>
              <a:t>[3].</a:t>
            </a:r>
            <a:r>
              <a:rPr lang="en-US" sz="1400" dirty="0"/>
              <a:t> Aaker, D. A. “Managing Brand Equity: Capitalizing on the value of a Brand Name.” </a:t>
            </a:r>
            <a:r>
              <a:rPr lang="en-US" sz="1400" i="1" dirty="0"/>
              <a:t>The Free Press, New York, </a:t>
            </a:r>
            <a:r>
              <a:rPr lang="en-US" sz="1400" dirty="0"/>
              <a:t>1991. </a:t>
            </a:r>
            <a:endParaRPr lang="de-AT" sz="1400" dirty="0"/>
          </a:p>
        </p:txBody>
      </p:sp>
      <p:pic>
        <p:nvPicPr>
          <p:cNvPr id="22" name="Grafik 11">
            <a:extLst>
              <a:ext uri="{FF2B5EF4-FFF2-40B4-BE49-F238E27FC236}">
                <a16:creationId xmlns:a16="http://schemas.microsoft.com/office/drawing/2014/main" id="{5DFEA728-0270-E862-CD95-A66363D67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4245" y="1061399"/>
            <a:ext cx="3337270" cy="1311433"/>
          </a:xfrm>
          <a:prstGeom prst="rect">
            <a:avLst/>
          </a:prstGeom>
          <a:noFill/>
          <a:ln w="635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feld 53">
            <a:extLst>
              <a:ext uri="{FF2B5EF4-FFF2-40B4-BE49-F238E27FC236}">
                <a16:creationId xmlns:a16="http://schemas.microsoft.com/office/drawing/2014/main" id="{E4561551-A633-C5C3-F917-2DD05ECB87AA}"/>
              </a:ext>
            </a:extLst>
          </p:cNvPr>
          <p:cNvSpPr txBox="1"/>
          <p:nvPr/>
        </p:nvSpPr>
        <p:spPr>
          <a:xfrm>
            <a:off x="10341459" y="27043630"/>
            <a:ext cx="23745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 err="1">
                <a:solidFill>
                  <a:srgbClr val="007C85"/>
                </a:solidFill>
                <a:latin typeface="+mn-lt"/>
                <a:cs typeface="Calibri" panose="020F0502020204030204" pitchFamily="34" charset="0"/>
              </a:rPr>
              <a:t>Kontakt</a:t>
            </a:r>
            <a:endParaRPr lang="en-US" sz="3600" dirty="0">
              <a:solidFill>
                <a:srgbClr val="007C85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17BECC72-8E54-CB77-BEA7-8B446B3730FC}"/>
              </a:ext>
            </a:extLst>
          </p:cNvPr>
          <p:cNvSpPr txBox="1"/>
          <p:nvPr/>
        </p:nvSpPr>
        <p:spPr>
          <a:xfrm>
            <a:off x="10479617" y="27689961"/>
            <a:ext cx="4725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</a:t>
            </a:r>
          </a:p>
          <a:p>
            <a:r>
              <a:rPr lang="en-US" dirty="0" err="1"/>
              <a:t>Unternehmen</a:t>
            </a:r>
            <a:r>
              <a:rPr lang="en-US" dirty="0"/>
              <a:t>/Institution</a:t>
            </a:r>
          </a:p>
          <a:p>
            <a:r>
              <a:rPr lang="en-US" dirty="0" err="1"/>
              <a:t>Anschrift</a:t>
            </a:r>
            <a:r>
              <a:rPr lang="en-US" dirty="0"/>
              <a:t>, PLZ, Ort, Land</a:t>
            </a:r>
          </a:p>
          <a:p>
            <a:r>
              <a:rPr lang="en-US" dirty="0">
                <a:sym typeface="Webdings" panose="05030102010509060703" pitchFamily="18" charset="2"/>
              </a:rPr>
              <a:t></a:t>
            </a:r>
            <a:r>
              <a:rPr lang="en-US" dirty="0"/>
              <a:t>:</a:t>
            </a:r>
          </a:p>
          <a:p>
            <a:r>
              <a:rPr lang="en-US" dirty="0">
                <a:sym typeface="Webdings" panose="05030102010509060703" pitchFamily="18" charset="2"/>
              </a:rPr>
              <a:t></a:t>
            </a:r>
            <a:r>
              <a:rPr lang="en-US" dirty="0"/>
              <a:t>:</a:t>
            </a:r>
          </a:p>
          <a:p>
            <a:r>
              <a:rPr lang="en-US" dirty="0" err="1"/>
              <a:t>Webseite</a:t>
            </a:r>
            <a:r>
              <a:rPr lang="en-US" dirty="0"/>
              <a:t>:</a:t>
            </a:r>
            <a:endParaRPr lang="de-AT" dirty="0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9B505C5E-9B98-43C1-4415-F266C4708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r="14976"/>
          <a:stretch>
            <a:fillRect/>
          </a:stretch>
        </p:blipFill>
        <p:spPr>
          <a:xfrm>
            <a:off x="18796751" y="27360977"/>
            <a:ext cx="1615324" cy="1677414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C70AF0BF-B407-C8C1-4F82-91182ABA3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r="14976"/>
          <a:stretch>
            <a:fillRect/>
          </a:stretch>
        </p:blipFill>
        <p:spPr>
          <a:xfrm>
            <a:off x="17061084" y="27360977"/>
            <a:ext cx="1615324" cy="1677414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C627FBC0-0A3F-D859-4B1B-CFC41CA035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r="14976"/>
          <a:stretch>
            <a:fillRect/>
          </a:stretch>
        </p:blipFill>
        <p:spPr>
          <a:xfrm>
            <a:off x="15325417" y="27360977"/>
            <a:ext cx="1615324" cy="1677414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F59E2C68-FF5D-24CB-2186-B3A3862CA16A}"/>
              </a:ext>
            </a:extLst>
          </p:cNvPr>
          <p:cNvSpPr txBox="1"/>
          <p:nvPr/>
        </p:nvSpPr>
        <p:spPr>
          <a:xfrm>
            <a:off x="968308" y="8618797"/>
            <a:ext cx="97202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cs typeface="Arial" panose="020B0604020202020204" pitchFamily="34" charset="0"/>
              </a:rPr>
              <a:t>Hier</a:t>
            </a:r>
            <a:r>
              <a:rPr lang="en-US" sz="2400" dirty="0">
                <a:cs typeface="Arial" panose="020B0604020202020204" pitchFamily="34" charset="0"/>
              </a:rPr>
              <a:t> </a:t>
            </a:r>
            <a:r>
              <a:rPr lang="en-US" sz="2400" dirty="0" err="1">
                <a:cs typeface="Arial" panose="020B0604020202020204" pitchFamily="34" charset="0"/>
              </a:rPr>
              <a:t>steht</a:t>
            </a:r>
            <a:r>
              <a:rPr lang="en-US" sz="2400" dirty="0">
                <a:cs typeface="Arial" panose="020B0604020202020204" pitchFamily="34" charset="0"/>
              </a:rPr>
              <a:t> </a:t>
            </a:r>
            <a:r>
              <a:rPr lang="en-US" sz="2400" dirty="0" err="1">
                <a:cs typeface="Arial" panose="020B0604020202020204" pitchFamily="34" charset="0"/>
              </a:rPr>
              <a:t>Ihr</a:t>
            </a:r>
            <a:r>
              <a:rPr lang="en-US" sz="2400" dirty="0">
                <a:cs typeface="Arial" panose="020B0604020202020204" pitchFamily="34" charset="0"/>
              </a:rPr>
              <a:t> Text.</a:t>
            </a:r>
          </a:p>
          <a:p>
            <a:r>
              <a:rPr lang="en-US" sz="2400" dirty="0">
                <a:cs typeface="Arial" panose="020B0604020202020204" pitchFamily="34" charset="0"/>
              </a:rPr>
              <a:t>Die </a:t>
            </a:r>
            <a:r>
              <a:rPr lang="en-US" sz="2400" dirty="0" err="1">
                <a:cs typeface="Arial" panose="020B0604020202020204" pitchFamily="34" charset="0"/>
              </a:rPr>
              <a:t>Gestaltung</a:t>
            </a:r>
            <a:r>
              <a:rPr lang="en-US" sz="2400" dirty="0">
                <a:cs typeface="Arial" panose="020B0604020202020204" pitchFamily="34" charset="0"/>
              </a:rPr>
              <a:t> des Posters (Text, </a:t>
            </a:r>
            <a:r>
              <a:rPr lang="en-US" sz="2400" dirty="0" err="1">
                <a:cs typeface="Arial" panose="020B0604020202020204" pitchFamily="34" charset="0"/>
              </a:rPr>
              <a:t>Abbildungen</a:t>
            </a:r>
            <a:r>
              <a:rPr lang="en-US" sz="2400" dirty="0">
                <a:cs typeface="Arial" panose="020B0604020202020204" pitchFamily="34" charset="0"/>
              </a:rPr>
              <a:t>, etc.) </a:t>
            </a:r>
            <a:r>
              <a:rPr lang="en-US" sz="2400" dirty="0" err="1">
                <a:cs typeface="Arial" panose="020B0604020202020204" pitchFamily="34" charset="0"/>
              </a:rPr>
              <a:t>ist</a:t>
            </a:r>
            <a:r>
              <a:rPr lang="en-US" sz="2400" dirty="0">
                <a:cs typeface="Arial" panose="020B0604020202020204" pitchFamily="34" charset="0"/>
              </a:rPr>
              <a:t> den </a:t>
            </a:r>
            <a:r>
              <a:rPr lang="en-US" sz="2400" dirty="0" err="1">
                <a:cs typeface="Arial" panose="020B0604020202020204" pitchFamily="34" charset="0"/>
              </a:rPr>
              <a:t>Autor:innen</a:t>
            </a:r>
            <a:r>
              <a:rPr lang="en-US" sz="2400" dirty="0">
                <a:cs typeface="Arial" panose="020B0604020202020204" pitchFamily="34" charset="0"/>
              </a:rPr>
              <a:t> </a:t>
            </a:r>
            <a:r>
              <a:rPr lang="en-US" sz="2400" dirty="0" err="1">
                <a:cs typeface="Arial" panose="020B0604020202020204" pitchFamily="34" charset="0"/>
              </a:rPr>
              <a:t>frei</a:t>
            </a:r>
            <a:r>
              <a:rPr lang="en-US" sz="2400" dirty="0">
                <a:cs typeface="Arial" panose="020B0604020202020204" pitchFamily="34" charset="0"/>
              </a:rPr>
              <a:t> </a:t>
            </a:r>
            <a:r>
              <a:rPr lang="en-US" sz="2400" dirty="0" err="1">
                <a:cs typeface="Arial" panose="020B0604020202020204" pitchFamily="34" charset="0"/>
              </a:rPr>
              <a:t>überlassen</a:t>
            </a:r>
            <a:r>
              <a:rPr lang="en-US" sz="2400" dirty="0">
                <a:cs typeface="Arial" panose="020B0604020202020204" pitchFamily="34" charset="0"/>
              </a:rPr>
              <a:t>.</a:t>
            </a:r>
            <a:endParaRPr lang="de-AT" sz="2400" dirty="0">
              <a:cs typeface="Arial" panose="020B0604020202020204" pitchFamily="34" charset="0"/>
            </a:endParaRPr>
          </a:p>
          <a:p>
            <a:endParaRPr lang="de-AT" dirty="0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496D6E2E-6826-7B43-30BA-322988AAA7FE}"/>
              </a:ext>
            </a:extLst>
          </p:cNvPr>
          <p:cNvSpPr txBox="1"/>
          <p:nvPr/>
        </p:nvSpPr>
        <p:spPr>
          <a:xfrm>
            <a:off x="15921412" y="27775143"/>
            <a:ext cx="3894667" cy="923330"/>
          </a:xfrm>
          <a:prstGeom prst="rect">
            <a:avLst/>
          </a:prstGeom>
          <a:solidFill>
            <a:srgbClr val="FFFFC5"/>
          </a:solidFill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de-AT" dirty="0"/>
              <a:t>Hier könnten Sie ein Logo, ein Portraitfoto oder/und einen QR-Code platzieren</a:t>
            </a:r>
          </a:p>
        </p:txBody>
      </p:sp>
    </p:spTree>
    <p:extLst>
      <p:ext uri="{BB962C8B-B14F-4D97-AF65-F5344CB8AC3E}">
        <p14:creationId xmlns:p14="http://schemas.microsoft.com/office/powerpoint/2010/main" val="3014529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MON">
      <a:dk1>
        <a:srgbClr val="000000"/>
      </a:dk1>
      <a:lt1>
        <a:srgbClr val="FFFFFF"/>
      </a:lt1>
      <a:dk2>
        <a:srgbClr val="00727D"/>
      </a:dk2>
      <a:lt2>
        <a:srgbClr val="EAEFF1"/>
      </a:lt2>
      <a:accent1>
        <a:srgbClr val="00727D"/>
      </a:accent1>
      <a:accent2>
        <a:srgbClr val="00FFFF"/>
      </a:accent2>
      <a:accent3>
        <a:srgbClr val="C9D7DC"/>
      </a:accent3>
      <a:accent4>
        <a:srgbClr val="0E434B"/>
      </a:accent4>
      <a:accent5>
        <a:srgbClr val="808080"/>
      </a:accent5>
      <a:accent6>
        <a:srgbClr val="1C2628"/>
      </a:accent6>
      <a:hlink>
        <a:srgbClr val="0E434B"/>
      </a:hlink>
      <a:folHlink>
        <a:srgbClr val="1C26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50714_MON_PPT_Vorlage_Poster_wissenschaftlich_DE_V1.0.potx" id="{FBF8E663-5514-40B0-A583-B3A6178122D3}" vid="{4EBA19B3-BE59-4193-8413-9D18A64FF2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239</Words>
  <Application>Microsoft Office PowerPoint</Application>
  <PresentationFormat>Benutzerdefiniert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Host Grotesk</vt:lpstr>
      <vt:lpstr>Webdings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Prohaska</dc:creator>
  <cp:lastModifiedBy>Tanja Trieb</cp:lastModifiedBy>
  <cp:revision>4</cp:revision>
  <dcterms:created xsi:type="dcterms:W3CDTF">2025-07-14T19:36:17Z</dcterms:created>
  <dcterms:modified xsi:type="dcterms:W3CDTF">2026-02-10T12:13:07Z</dcterms:modified>
</cp:coreProperties>
</file>