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9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612F5-0A00-4645-B527-26FB76376AC4}" type="datetimeFigureOut">
              <a:rPr lang="de-AT" smtClean="0"/>
              <a:t>01.06.2015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D6486-4CB9-4D1E-A127-B82E296E39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960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ckblat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FD25-BA66-4245-A3AC-F9C2D20C0F2B}" type="datetime1">
              <a:rPr lang="de-AT" smtClean="0"/>
              <a:t>01.06.2015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Name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BC6-83A0-4FEB-83C4-63C4675B4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21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F934-A5CD-4301-A44A-41BCF59C93D7}" type="datetime1">
              <a:rPr lang="de-AT" smtClean="0"/>
              <a:t>01.06.2015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Name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BC6-83A0-4FEB-83C4-63C4675B4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477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F01F-BC67-4A37-9184-29A795F3ACBF}" type="datetime1">
              <a:rPr lang="de-AT" smtClean="0"/>
              <a:t>01.06.2015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Name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BC6-83A0-4FEB-83C4-63C4675B4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4611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3F0B-C59C-42B9-BADB-61EE8F1EAEE6}" type="datetime1">
              <a:rPr lang="de-AT" smtClean="0"/>
              <a:t>01.06.2015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Name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BC6-83A0-4FEB-83C4-63C4675B4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75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CFAB-A63C-4220-8B87-50FA0983AD3A}" type="datetime1">
              <a:rPr lang="de-AT" smtClean="0"/>
              <a:t>01.06.2015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Name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BC6-83A0-4FEB-83C4-63C4675B4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3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Hintergurnd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5A8D-7C23-4DBF-ADA6-5C90F5BFCF88}" type="datetime1">
              <a:rPr lang="de-AT" smtClean="0"/>
              <a:t>01.06.2015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Name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BC6-83A0-4FEB-83C4-63C4675B4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488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5A3C-DE8D-454E-9938-F89F2991A6A0}" type="datetime1">
              <a:rPr lang="de-AT" smtClean="0"/>
              <a:t>01.06.2015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Name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BC6-83A0-4FEB-83C4-63C4675B4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850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mit Hintergrund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5550-2D70-4E38-9F8D-547B2C387E8A}" type="datetime1">
              <a:rPr lang="de-AT" smtClean="0"/>
              <a:t>01.06.2015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Name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BC6-83A0-4FEB-83C4-63C4675B4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237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A3B9-68FD-42D4-8395-2FFC2C2FA12F}" type="datetime1">
              <a:rPr lang="de-AT" smtClean="0"/>
              <a:t>01.06.2015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Name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BC6-83A0-4FEB-83C4-63C4675B4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59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mit Hintergrund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006C-0BB1-411F-B4E7-F770ADD25069}" type="datetime1">
              <a:rPr lang="de-AT" smtClean="0"/>
              <a:t>01.06.2015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Name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BC6-83A0-4FEB-83C4-63C4675B4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264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ststofft"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Kunststofftechnik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3213-0ACC-43D5-BA9A-8A311AF17DF4}" type="datetime1">
              <a:rPr lang="de-AT" smtClean="0"/>
              <a:t>01.06.2015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Name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BC6-83A0-4FEB-83C4-63C4675B4A62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44"/>
            <a:ext cx="5486400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853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28A8-293F-4D45-AD25-4690CCAC254C}" type="datetime1">
              <a:rPr lang="de-AT" smtClean="0"/>
              <a:t>01.06.2015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Name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BC6-83A0-4FEB-83C4-63C4675B4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953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16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0F6C9-24DC-4185-9259-3E4FDB84A1EE}" type="datetime1">
              <a:rPr lang="de-AT" smtClean="0"/>
              <a:t>01.06.2015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Name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E6BC6-83A0-4FEB-83C4-63C4675B4A62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6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0" r:id="rId4"/>
    <p:sldLayoutId id="2147483662" r:id="rId5"/>
    <p:sldLayoutId id="2147483655" r:id="rId6"/>
    <p:sldLayoutId id="2147483664" r:id="rId7"/>
    <p:sldLayoutId id="2147483663" r:id="rId8"/>
    <p:sldLayoutId id="2147483651" r:id="rId9"/>
    <p:sldLayoutId id="2147483652" r:id="rId10"/>
    <p:sldLayoutId id="2147483653" r:id="rId11"/>
    <p:sldLayoutId id="214748365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alibri" pitchFamily="34" charset="0"/>
        <a:buChar char="◌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alibri" pitchFamily="34" charset="0"/>
        <a:buChar char="○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79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Budgetbericht 2014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Abteilung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4990-D084-4397-86B5-CE79A05430FF}" type="datetime1">
              <a:rPr lang="de-AT" smtClean="0"/>
              <a:t>01.06.2015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Name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BC6-83A0-4FEB-83C4-63C4675B4A62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502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Budgetstatistik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3F0B-C59C-42B9-BADB-61EE8F1EAEE6}" type="datetime1">
              <a:rPr lang="de-AT" smtClean="0"/>
              <a:t>01.06.2015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Name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6BC6-83A0-4FEB-83C4-63C4675B4A62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5871689"/>
      </p:ext>
    </p:extLst>
  </p:cSld>
  <p:clrMapOvr>
    <a:masterClrMapping/>
  </p:clrMapOvr>
</p:sld>
</file>

<file path=ppt/theme/theme1.xml><?xml version="1.0" encoding="utf-8"?>
<a:theme xmlns:a="http://schemas.openxmlformats.org/drawingml/2006/main" name="Corp Design MUL-Bilder">
  <a:themeElements>
    <a:clrScheme name="Corporate Design MUL">
      <a:dk1>
        <a:sysClr val="windowText" lastClr="000000"/>
      </a:dk1>
      <a:lt1>
        <a:sysClr val="window" lastClr="FFFFFF"/>
      </a:lt1>
      <a:dk2>
        <a:srgbClr val="006E6E"/>
      </a:dk2>
      <a:lt2>
        <a:srgbClr val="F8F8F8"/>
      </a:lt2>
      <a:accent1>
        <a:srgbClr val="006E6E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rpDesignMUL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 Design MUL-Bilder</Template>
  <TotalTime>0</TotalTime>
  <Words>10</Words>
  <Application>Microsoft Office PowerPoint</Application>
  <PresentationFormat>Bildschirmpräsentation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Tahoma</vt:lpstr>
      <vt:lpstr>Corp Design MUL-Bilder</vt:lpstr>
      <vt:lpstr>PowerPoint-Präsentation</vt:lpstr>
      <vt:lpstr>Budgetbericht 2014</vt:lpstr>
      <vt:lpstr>Budgetstatistik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Dagmar Serb</dc:creator>
  <cp:lastModifiedBy>Dagmar</cp:lastModifiedBy>
  <cp:revision>9</cp:revision>
  <dcterms:created xsi:type="dcterms:W3CDTF">2015-06-01T08:34:58Z</dcterms:created>
  <dcterms:modified xsi:type="dcterms:W3CDTF">2015-06-01T18:28:51Z</dcterms:modified>
</cp:coreProperties>
</file>