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85"/>
    <a:srgbClr val="007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09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674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999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8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4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253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66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36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83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323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09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79EB-101E-4D39-8356-9BED6F512F60}" type="datetimeFigureOut">
              <a:rPr lang="de-AT" smtClean="0"/>
              <a:t>10.10.2024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509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8D91A40-C159-49CB-B4A9-03B48C7123E6}"/>
              </a:ext>
            </a:extLst>
          </p:cNvPr>
          <p:cNvSpPr txBox="1"/>
          <p:nvPr/>
        </p:nvSpPr>
        <p:spPr>
          <a:xfrm>
            <a:off x="962108" y="3506116"/>
            <a:ext cx="19448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(Arial, 64 </a:t>
            </a:r>
            <a:r>
              <a:rPr lang="de-AT" sz="6400" b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de-AT" sz="64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AT" sz="64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orientative</a:t>
            </a:r>
            <a:r>
              <a:rPr lang="de-AT" sz="6400" b="1" i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64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AT" sz="6400" b="1" i="1" dirty="0">
              <a:solidFill>
                <a:srgbClr val="007C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31842" y="5276412"/>
            <a:ext cx="19448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200" b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de-AT" sz="42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(Arial, 42 </a:t>
            </a:r>
            <a:r>
              <a:rPr lang="de-AT" sz="4200" b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de-AT" sz="42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AT" sz="42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orientative</a:t>
            </a:r>
            <a:r>
              <a:rPr lang="de-AT" sz="4200" b="1" i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42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AT" sz="4200" b="1" i="1" dirty="0">
              <a:solidFill>
                <a:srgbClr val="007C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717F127-3ED0-4C3B-872C-DEF6FF95FAAE}"/>
              </a:ext>
            </a:extLst>
          </p:cNvPr>
          <p:cNvSpPr txBox="1"/>
          <p:nvPr/>
        </p:nvSpPr>
        <p:spPr>
          <a:xfrm>
            <a:off x="11926957" y="94779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4217755-56CA-43D7-A74B-26A08DC60235}"/>
              </a:ext>
            </a:extLst>
          </p:cNvPr>
          <p:cNvSpPr txBox="1"/>
          <p:nvPr/>
        </p:nvSpPr>
        <p:spPr>
          <a:xfrm>
            <a:off x="11926957" y="99073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88B3D8C-CEEE-4412-8852-787BDC13D6ED}"/>
              </a:ext>
            </a:extLst>
          </p:cNvPr>
          <p:cNvSpPr txBox="1"/>
          <p:nvPr/>
        </p:nvSpPr>
        <p:spPr>
          <a:xfrm>
            <a:off x="962108" y="6940329"/>
            <a:ext cx="9016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Text (Arial, 30), </a:t>
            </a:r>
            <a:r>
              <a:rPr lang="de-AT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orientative</a:t>
            </a:r>
            <a:r>
              <a:rPr lang="de-AT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AT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1174008-B91C-41D5-BDF6-6D9CD7A798EF}"/>
              </a:ext>
            </a:extLst>
          </p:cNvPr>
          <p:cNvSpPr/>
          <p:nvPr/>
        </p:nvSpPr>
        <p:spPr>
          <a:xfrm>
            <a:off x="962109" y="9451536"/>
            <a:ext cx="6069282" cy="57165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Pictures, min. 300 dpi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9932792" y="25606364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F6227F8A-A1E7-4F3F-9819-04E02FF88D43}"/>
              </a:ext>
            </a:extLst>
          </p:cNvPr>
          <p:cNvSpPr txBox="1"/>
          <p:nvPr/>
        </p:nvSpPr>
        <p:spPr>
          <a:xfrm>
            <a:off x="3411110" y="23664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3844410-F9C7-4310-A5F1-01F93B8DB696}"/>
              </a:ext>
            </a:extLst>
          </p:cNvPr>
          <p:cNvSpPr/>
          <p:nvPr/>
        </p:nvSpPr>
        <p:spPr>
          <a:xfrm>
            <a:off x="962108" y="26080283"/>
            <a:ext cx="3052016" cy="3816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Portrait </a:t>
            </a:r>
            <a:r>
              <a:rPr lang="de-A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8CC7B16-21D9-4FD1-BFC8-FD709E2FA91E}"/>
              </a:ext>
            </a:extLst>
          </p:cNvPr>
          <p:cNvSpPr txBox="1"/>
          <p:nvPr/>
        </p:nvSpPr>
        <p:spPr>
          <a:xfrm>
            <a:off x="4460683" y="26250922"/>
            <a:ext cx="3752950" cy="324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Academic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8B91E85-3C90-4577-BFBC-C45D86FDD45A}"/>
              </a:ext>
            </a:extLst>
          </p:cNvPr>
          <p:cNvSpPr txBox="1"/>
          <p:nvPr/>
        </p:nvSpPr>
        <p:spPr>
          <a:xfrm>
            <a:off x="10409584" y="26353024"/>
            <a:ext cx="4565673" cy="26439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i="1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- Research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- Research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logos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QR-code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BD3CD8E-6A33-41EF-92C3-D22DBACCA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" y="0"/>
            <a:ext cx="21383625" cy="233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5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Nicolai Aust</dc:creator>
  <cp:lastModifiedBy>Eva Wegerer</cp:lastModifiedBy>
  <cp:revision>13</cp:revision>
  <dcterms:created xsi:type="dcterms:W3CDTF">2024-02-12T07:42:50Z</dcterms:created>
  <dcterms:modified xsi:type="dcterms:W3CDTF">2024-10-10T11:14:48Z</dcterms:modified>
</cp:coreProperties>
</file>