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383625" cy="3027521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7D"/>
    <a:srgbClr val="007E7D"/>
    <a:srgbClr val="007C85"/>
    <a:srgbClr val="88C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8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  <a:prstGeom prst="rect">
            <a:avLst/>
          </a:prstGeo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1E398AB-2026-4B08-B848-BC4C8084A6A3}"/>
              </a:ext>
            </a:extLst>
          </p:cNvPr>
          <p:cNvSpPr/>
          <p:nvPr userDrawn="1"/>
        </p:nvSpPr>
        <p:spPr>
          <a:xfrm>
            <a:off x="0" y="0"/>
            <a:ext cx="21383624" cy="2340603"/>
          </a:xfrm>
          <a:prstGeom prst="rect">
            <a:avLst/>
          </a:prstGeom>
          <a:solidFill>
            <a:srgbClr val="0072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099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7674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999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28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  <a:prstGeom prst="rect">
            <a:avLst/>
          </a:prstGeo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6447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72535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4566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6361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98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3323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D21B79EB-101E-4D39-8356-9BED6F512F60}" type="datetimeFigureOut">
              <a:rPr lang="de-AT" smtClean="0"/>
              <a:t>12.02.2026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7B0E90D9-B0BC-4C21-9EBA-F74AC495005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909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662921F9-EA34-43E7-AA65-AA3FC5C45C7D}"/>
              </a:ext>
            </a:extLst>
          </p:cNvPr>
          <p:cNvSpPr/>
          <p:nvPr userDrawn="1"/>
        </p:nvSpPr>
        <p:spPr>
          <a:xfrm>
            <a:off x="0" y="-348343"/>
            <a:ext cx="21383624" cy="2525486"/>
          </a:xfrm>
          <a:prstGeom prst="rect">
            <a:avLst/>
          </a:prstGeom>
          <a:solidFill>
            <a:srgbClr val="00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6FC888-E3DD-4118-8AA7-20AF2877777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90" y="239486"/>
            <a:ext cx="1809773" cy="1698171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0961DCBD-8B98-47DB-B2D8-D8E240FD15B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0" y="28912377"/>
            <a:ext cx="21383624" cy="142650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47827AD2-9333-457C-90B4-83F953D0E54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19166" y="29581079"/>
            <a:ext cx="3621613" cy="856219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384D550A-7528-4C37-AB07-729F71E98D02}"/>
              </a:ext>
            </a:extLst>
          </p:cNvPr>
          <p:cNvSpPr txBox="1"/>
          <p:nvPr userDrawn="1"/>
        </p:nvSpPr>
        <p:spPr>
          <a:xfrm>
            <a:off x="4228743" y="192039"/>
            <a:ext cx="1292613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5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Science 4 Technology @ MUL</a:t>
            </a:r>
          </a:p>
          <a:p>
            <a:pPr algn="ctr"/>
            <a:r>
              <a:rPr lang="de-AT" sz="55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Poster Exhibition 2026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0C7D4B6-9767-4663-B91E-80CE6E62427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5126" y="299804"/>
            <a:ext cx="2515653" cy="167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09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2FEED26-7A6F-4CD5-ABF8-E7C109A06A58}"/>
              </a:ext>
            </a:extLst>
          </p:cNvPr>
          <p:cNvSpPr/>
          <p:nvPr/>
        </p:nvSpPr>
        <p:spPr>
          <a:xfrm>
            <a:off x="847224" y="3299296"/>
            <a:ext cx="19689176" cy="3297446"/>
          </a:xfrm>
          <a:prstGeom prst="rect">
            <a:avLst/>
          </a:prstGeom>
          <a:solidFill>
            <a:srgbClr val="00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58ED8AD-ABB8-4985-9DC2-36C7004D062C}"/>
              </a:ext>
            </a:extLst>
          </p:cNvPr>
          <p:cNvSpPr txBox="1"/>
          <p:nvPr/>
        </p:nvSpPr>
        <p:spPr>
          <a:xfrm>
            <a:off x="847224" y="3713416"/>
            <a:ext cx="194488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400" b="1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  <a:r>
              <a:rPr lang="de-AT" sz="6400" b="1" dirty="0">
                <a:solidFill>
                  <a:schemeClr val="bg1"/>
                </a:solidFill>
                <a:cs typeface="Arial" panose="020B0604020202020204" pitchFamily="34" charset="0"/>
              </a:rPr>
              <a:t> (Calibri, 64 </a:t>
            </a:r>
            <a:r>
              <a:rPr lang="de-AT" sz="6400" b="1" dirty="0" err="1">
                <a:solidFill>
                  <a:schemeClr val="bg1"/>
                </a:solidFill>
                <a:cs typeface="Arial" panose="020B0604020202020204" pitchFamily="34" charset="0"/>
              </a:rPr>
              <a:t>Bold</a:t>
            </a:r>
            <a:r>
              <a:rPr lang="de-AT" sz="6400" b="1" dirty="0">
                <a:solidFill>
                  <a:schemeClr val="bg1"/>
                </a:solidFill>
                <a:cs typeface="Arial" panose="020B0604020202020204" pitchFamily="34" charset="0"/>
              </a:rPr>
              <a:t>), </a:t>
            </a:r>
            <a:r>
              <a:rPr lang="de-AT" sz="64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orientative</a:t>
            </a:r>
            <a:r>
              <a:rPr lang="de-AT" sz="6400" b="1" i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de-AT" sz="64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size</a:t>
            </a:r>
            <a:endParaRPr lang="de-AT" sz="6400" b="1" i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C4D39E8-7751-48AB-8E6D-1D88B4444675}"/>
              </a:ext>
            </a:extLst>
          </p:cNvPr>
          <p:cNvSpPr txBox="1"/>
          <p:nvPr/>
        </p:nvSpPr>
        <p:spPr>
          <a:xfrm>
            <a:off x="931842" y="5060908"/>
            <a:ext cx="194488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Subtitle</a:t>
            </a:r>
            <a:r>
              <a:rPr lang="de-AT" sz="4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(Calibri, 42 </a:t>
            </a:r>
            <a:r>
              <a:rPr lang="de-AT" sz="42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Bold</a:t>
            </a:r>
            <a:r>
              <a:rPr lang="de-AT" sz="4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de-AT" sz="4200" b="1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orientative</a:t>
            </a:r>
            <a:r>
              <a:rPr lang="de-AT" sz="4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4200" b="1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</a:t>
            </a:r>
            <a:endParaRPr lang="de-AT" sz="4200" b="1" i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C4948A8-D091-4699-9F57-5680E24484A2}"/>
              </a:ext>
            </a:extLst>
          </p:cNvPr>
          <p:cNvSpPr/>
          <p:nvPr/>
        </p:nvSpPr>
        <p:spPr>
          <a:xfrm>
            <a:off x="962109" y="9451536"/>
            <a:ext cx="6069282" cy="57165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Pictures, min. 300 dpi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064154C0-E54A-4931-AEFD-41EC2B5A5321}"/>
              </a:ext>
            </a:extLst>
          </p:cNvPr>
          <p:cNvCxnSpPr>
            <a:cxnSpLocks/>
          </p:cNvCxnSpPr>
          <p:nvPr/>
        </p:nvCxnSpPr>
        <p:spPr>
          <a:xfrm>
            <a:off x="962109" y="25567961"/>
            <a:ext cx="19479157" cy="0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7037DE76-E15A-4553-8BB4-0A0BE7A37037}"/>
              </a:ext>
            </a:extLst>
          </p:cNvPr>
          <p:cNvCxnSpPr>
            <a:cxnSpLocks/>
          </p:cNvCxnSpPr>
          <p:nvPr/>
        </p:nvCxnSpPr>
        <p:spPr>
          <a:xfrm>
            <a:off x="9932792" y="25567961"/>
            <a:ext cx="0" cy="3695758"/>
          </a:xfrm>
          <a:prstGeom prst="line">
            <a:avLst/>
          </a:prstGeom>
          <a:ln w="50800">
            <a:solidFill>
              <a:srgbClr val="007C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AE0C4FAD-7503-4B0C-9ECA-6B9A619E957C}"/>
              </a:ext>
            </a:extLst>
          </p:cNvPr>
          <p:cNvSpPr/>
          <p:nvPr/>
        </p:nvSpPr>
        <p:spPr>
          <a:xfrm>
            <a:off x="962108" y="25567960"/>
            <a:ext cx="3310383" cy="36957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Portrait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corresponding</a:t>
            </a:r>
            <a:r>
              <a:rPr lang="de-AT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endParaRPr lang="de-AT" sz="28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54687F1-EEB0-4184-AB4D-76E29CDC3C9C}"/>
              </a:ext>
            </a:extLst>
          </p:cNvPr>
          <p:cNvSpPr txBox="1"/>
          <p:nvPr/>
        </p:nvSpPr>
        <p:spPr>
          <a:xfrm>
            <a:off x="4607901" y="25919663"/>
            <a:ext cx="3618188" cy="325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2800" dirty="0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Academic </a:t>
            </a:r>
            <a:r>
              <a:rPr lang="de-AT" sz="2800" dirty="0" err="1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degree</a:t>
            </a:r>
            <a:endParaRPr lang="de-AT" sz="2800" dirty="0">
              <a:solidFill>
                <a:srgbClr val="00727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de-AT" sz="2800" dirty="0" err="1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de-AT" sz="2800" dirty="0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de-AT" sz="2800" dirty="0" err="1">
                <a:solidFill>
                  <a:srgbClr val="00727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Surname</a:t>
            </a:r>
            <a:endParaRPr lang="de-AT" sz="2800" dirty="0">
              <a:solidFill>
                <a:srgbClr val="00727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Chair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 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2EF3E1F-6244-4A40-B44C-7568C7C4F52A}"/>
              </a:ext>
            </a:extLst>
          </p:cNvPr>
          <p:cNvSpPr txBox="1"/>
          <p:nvPr/>
        </p:nvSpPr>
        <p:spPr>
          <a:xfrm>
            <a:off x="10268202" y="25824682"/>
            <a:ext cx="4077463" cy="2657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AT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Optional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Research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</a:t>
            </a:r>
            <a:endParaRPr lang="de-A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Research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partners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logos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QR-code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A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chair</a:t>
            </a:r>
            <a:endParaRPr lang="de-A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C33666A-D962-4F02-A4BD-8D7A0BCB3081}"/>
              </a:ext>
            </a:extLst>
          </p:cNvPr>
          <p:cNvSpPr txBox="1"/>
          <p:nvPr/>
        </p:nvSpPr>
        <p:spPr>
          <a:xfrm>
            <a:off x="931842" y="7544372"/>
            <a:ext cx="901678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 (Calibri, 33), </a:t>
            </a:r>
            <a:r>
              <a:rPr lang="de-AT" sz="33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orientative</a:t>
            </a:r>
            <a:r>
              <a:rPr lang="de-AT" sz="33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AT" sz="33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</a:t>
            </a:r>
            <a:endParaRPr lang="de-AT" sz="33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5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</Words>
  <Application>Microsoft Office PowerPoint</Application>
  <PresentationFormat>Benutzerdefiniert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Nicolai Aust</dc:creator>
  <cp:lastModifiedBy>Monika Gaiswinkler</cp:lastModifiedBy>
  <cp:revision>63</cp:revision>
  <cp:lastPrinted>2026-02-12T10:03:13Z</cp:lastPrinted>
  <dcterms:created xsi:type="dcterms:W3CDTF">2024-02-12T07:42:50Z</dcterms:created>
  <dcterms:modified xsi:type="dcterms:W3CDTF">2026-02-12T10:14:05Z</dcterms:modified>
</cp:coreProperties>
</file>