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7" r:id="rId2"/>
    <p:sldId id="275" r:id="rId3"/>
    <p:sldId id="278" r:id="rId4"/>
    <p:sldId id="257" r:id="rId5"/>
    <p:sldId id="279" r:id="rId6"/>
    <p:sldId id="280" r:id="rId7"/>
    <p:sldId id="258" r:id="rId8"/>
    <p:sldId id="271" r:id="rId9"/>
    <p:sldId id="261" r:id="rId10"/>
    <p:sldId id="262" r:id="rId11"/>
    <p:sldId id="263" r:id="rId12"/>
    <p:sldId id="264" r:id="rId13"/>
    <p:sldId id="265" r:id="rId14"/>
    <p:sldId id="266" r:id="rId15"/>
    <p:sldId id="272" r:id="rId16"/>
    <p:sldId id="268" r:id="rId17"/>
    <p:sldId id="269" r:id="rId18"/>
    <p:sldId id="270" r:id="rId19"/>
    <p:sldId id="281" r:id="rId20"/>
  </p:sldIdLst>
  <p:sldSz cx="12192000" cy="6858000"/>
  <p:notesSz cx="6858000" cy="9144000"/>
  <p:embeddedFontLst>
    <p:embeddedFont>
      <p:font typeface="Funnel Display" pitchFamily="2" charset="0"/>
      <p:regular r:id="rId23"/>
      <p:bold r:id="rId24"/>
    </p:embeddedFont>
    <p:embeddedFont>
      <p:font typeface="Host Grotesk" panose="020B0504030402000203" pitchFamily="34" charset="77"/>
      <p:regular r:id="rId25"/>
      <p:bold r:id="rId26"/>
      <p:italic r:id="rId27"/>
      <p:boldItalic r:id="rId2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487" autoAdjust="0"/>
  </p:normalViewPr>
  <p:slideViewPr>
    <p:cSldViewPr snapToGrid="0">
      <p:cViewPr varScale="1">
        <p:scale>
          <a:sx n="121" d="100"/>
          <a:sy n="121" d="100"/>
        </p:scale>
        <p:origin x="2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387BF21-9413-4DE2-BC77-372C603A75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Host Grotesk" panose="020B0504030402000203" pitchFamily="34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F5AE6-DD2A-457A-B833-FD6E86F8D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9641D-3713-411C-BF51-9D55AD28352A}" type="datetimeFigureOut">
              <a:rPr lang="de-AT" smtClean="0">
                <a:latin typeface="Host Grotesk" panose="020B0504030402000203" pitchFamily="34" charset="77"/>
              </a:rPr>
              <a:t>27.05.26</a:t>
            </a:fld>
            <a:endParaRPr lang="de-AT" dirty="0">
              <a:latin typeface="Host Grotesk" panose="020B0504030402000203" pitchFamily="34" charset="77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6413E9-38C6-49A8-9561-8E5992E3D8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Host Grotesk" panose="020B0504030402000203" pitchFamily="34" charset="77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B84A4B-B3F7-42CF-8A87-7EF1766951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AA41C-CCA1-40A7-8196-AF4C15E3D521}" type="slidenum">
              <a:rPr lang="de-AT" smtClean="0">
                <a:latin typeface="Host Grotesk" panose="020B0504030402000203" pitchFamily="34" charset="77"/>
              </a:rPr>
              <a:t>‹#›</a:t>
            </a:fld>
            <a:endParaRPr lang="de-AT" dirty="0">
              <a:latin typeface="Host Grotesk" panose="020B050403040200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2259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ost Grotesk" panose="020B0504030402000203" pitchFamily="34" charset="77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ost Grotesk" panose="020B0504030402000203" pitchFamily="34" charset="77"/>
              </a:defRPr>
            </a:lvl1pPr>
          </a:lstStyle>
          <a:p>
            <a:fld id="{93D78463-016B-4B84-8B8C-B548F64DAEB2}" type="datetimeFigureOut">
              <a:rPr lang="de-AT" smtClean="0"/>
              <a:pPr/>
              <a:t>27.05.26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ost Grotesk" panose="020B0504030402000203" pitchFamily="34" charset="77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ost Grotesk" panose="020B0504030402000203" pitchFamily="34" charset="77"/>
              </a:defRPr>
            </a:lvl1pPr>
          </a:lstStyle>
          <a:p>
            <a:fld id="{0EA04A45-DD74-4A0E-A117-2EF96470CD14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395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5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hell_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B8A3D34-DC8C-4FC6-A49F-4A0910E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C84391-4AA2-972B-FA25-83DC1DACCA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3043" y="272539"/>
            <a:ext cx="1019076" cy="9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3B6D04E9-A61C-A1EC-DB45-CA9ADCE1D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7195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68D69F4A-23D5-C6A7-A743-7E1EFD644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7410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Bildplatzhalter">
            <a:extLst>
              <a:ext uri="{FF2B5EF4-FFF2-40B4-BE49-F238E27FC236}">
                <a16:creationId xmlns:a16="http://schemas.microsoft.com/office/drawing/2014/main" id="{A3ECD65A-1F1C-4F81-8205-0BDE509CC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de-AT" dirty="0"/>
          </a:p>
        </p:txBody>
      </p:sp>
      <p:cxnSp>
        <p:nvCxnSpPr>
          <p:cNvPr id="9" name="Gerader Verbinder">
            <a:extLst>
              <a:ext uri="{FF2B5EF4-FFF2-40B4-BE49-F238E27FC236}">
                <a16:creationId xmlns:a16="http://schemas.microsoft.com/office/drawing/2014/main" id="{69610AA5-E099-4CCA-9C6C-4781BBE6B927}"/>
              </a:ext>
            </a:extLst>
          </p:cNvPr>
          <p:cNvCxnSpPr>
            <a:cxnSpLocks/>
          </p:cNvCxnSpPr>
          <p:nvPr userDrawn="1"/>
        </p:nvCxnSpPr>
        <p:spPr>
          <a:xfrm>
            <a:off x="4979964" y="2049462"/>
            <a:ext cx="0" cy="381952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">
            <a:extLst>
              <a:ext uri="{FF2B5EF4-FFF2-40B4-BE49-F238E27FC236}">
                <a16:creationId xmlns:a16="http://schemas.microsoft.com/office/drawing/2014/main" id="{97CD665E-3F56-4231-AACC-9BC682E90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DDE1A6F3-43B3-456A-8D66-91D0EE76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13CD95C4-8A30-B873-BDF0-502EFF564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6442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1C6E68A-313D-41FE-8676-49EA0426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0CE80BE-3FA2-4BC4-8851-DC69ABE00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59D32040-DDD1-2FAD-F1AC-DC4C048320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200" y="1825624"/>
            <a:ext cx="5181600" cy="4351337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15" name="Bildplatzhalter2">
            <a:extLst>
              <a:ext uri="{FF2B5EF4-FFF2-40B4-BE49-F238E27FC236}">
                <a16:creationId xmlns:a16="http://schemas.microsoft.com/office/drawing/2014/main" id="{7F1B8430-0830-A426-53F9-5D8AE00CE5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AT" dirty="0"/>
          </a:p>
        </p:txBody>
      </p:sp>
      <p:sp>
        <p:nvSpPr>
          <p:cNvPr id="16" name="Fußzeilenplatzhalter">
            <a:extLst>
              <a:ext uri="{FF2B5EF4-FFF2-40B4-BE49-F238E27FC236}">
                <a16:creationId xmlns:a16="http://schemas.microsoft.com/office/drawing/2014/main" id="{ACEBFF5D-9DA9-C556-6BAE-16587301A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2377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1C6E68A-313D-41FE-8676-49EA0426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Inhaltsplatzhalter2">
            <a:extLst>
              <a:ext uri="{FF2B5EF4-FFF2-40B4-BE49-F238E27FC236}">
                <a16:creationId xmlns:a16="http://schemas.microsoft.com/office/drawing/2014/main" id="{48896F41-F76E-4758-9EE5-63B60BD7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3" name="Inhaltsplatzhalter1">
            <a:extLst>
              <a:ext uri="{FF2B5EF4-FFF2-40B4-BE49-F238E27FC236}">
                <a16:creationId xmlns:a16="http://schemas.microsoft.com/office/drawing/2014/main" id="{F8CB6688-4E90-4DCD-BEA0-6430EADF0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0CE80BE-3FA2-4BC4-8851-DC69ABE00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9BF2BA89-E500-B9D6-5D34-30C2E4C02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9348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Bildplatzhalter2">
            <a:extLst>
              <a:ext uri="{FF2B5EF4-FFF2-40B4-BE49-F238E27FC236}">
                <a16:creationId xmlns:a16="http://schemas.microsoft.com/office/drawing/2014/main" id="{E0539ED4-63BE-44A3-B7D1-ACD7470A75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556" y="1813138"/>
            <a:ext cx="4152900" cy="203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AT" dirty="0"/>
          </a:p>
        </p:txBody>
      </p:sp>
      <p:sp>
        <p:nvSpPr>
          <p:cNvPr id="7" name="Bildplatzhalter1">
            <a:extLst>
              <a:ext uri="{FF2B5EF4-FFF2-40B4-BE49-F238E27FC236}">
                <a16:creationId xmlns:a16="http://schemas.microsoft.com/office/drawing/2014/main" id="{51B0F7EA-B657-4025-AE23-B8608CF99B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3967588"/>
            <a:ext cx="4152900" cy="203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6C755E90-7B2A-8693-57A4-D974E003F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5CF5BE2-9124-C84A-C261-B8F9B8454F6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81600" y="1812925"/>
            <a:ext cx="6172200" cy="4186238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4DA8F70-5D06-4D88-93DA-19BB22F9BC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3967588"/>
            <a:ext cx="4152900" cy="20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AT" dirty="0"/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30C22DB9-8EC5-49A4-88C7-C88D87DAC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556" y="1813138"/>
            <a:ext cx="4152900" cy="203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de-AT" dirty="0"/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D3B7F26B-8D76-4323-BBDE-32005983FD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63127" y="1813138"/>
            <a:ext cx="6190317" cy="41864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0B41F564-87AD-BC88-F1F8-808D76FDF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4691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96B16DB3-6654-4FCA-8C79-9444947B5F3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63127" y="1810329"/>
            <a:ext cx="6190673" cy="41836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056E9B4-9853-42EB-97A7-9A2E964E48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3961968"/>
            <a:ext cx="4153257" cy="203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6FEBFE63-155F-474A-B32C-994821DE4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10328"/>
            <a:ext cx="4153257" cy="203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A5921237-0271-1AEA-68C0-923811929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18405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A3771C-7114-3694-33C3-DB6A69F6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3C98E70-503B-29ED-F00F-C7E812367D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45200"/>
            <a:ext cx="12192000" cy="812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FEDEAC-ECAF-7C9B-C4DD-293A5FE05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0DD916-761B-DD93-1712-1E3CD209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A56EDC-72F3-ACC6-3B2A-5C170ED38E1C}"/>
              </a:ext>
            </a:extLst>
          </p:cNvPr>
          <p:cNvSpPr txBox="1"/>
          <p:nvPr userDrawn="1"/>
        </p:nvSpPr>
        <p:spPr>
          <a:xfrm>
            <a:off x="749300" y="3925888"/>
            <a:ext cx="1019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Danke für Ihre </a:t>
            </a:r>
            <a:b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</a:br>
            <a: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Aufmerksamkeit!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1F9231-10CD-C473-572A-A364C28AE632}"/>
              </a:ext>
            </a:extLst>
          </p:cNvPr>
          <p:cNvSpPr txBox="1"/>
          <p:nvPr userDrawn="1"/>
        </p:nvSpPr>
        <p:spPr>
          <a:xfrm>
            <a:off x="749300" y="6478929"/>
            <a:ext cx="10198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Versetz’ Berge</a:t>
            </a: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3" name="insta">
            <a:extLst>
              <a:ext uri="{FF2B5EF4-FFF2-40B4-BE49-F238E27FC236}">
                <a16:creationId xmlns:a16="http://schemas.microsoft.com/office/drawing/2014/main" id="{85872464-FBA6-29CF-3F6B-54453AC8A1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7241" y="5283572"/>
            <a:ext cx="3699476" cy="34132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Insta </a:t>
            </a:r>
            <a:r>
              <a:rPr lang="de-AT" dirty="0" err="1"/>
              <a:t>account</a:t>
            </a:r>
            <a:endParaRPr lang="de-AT" dirty="0"/>
          </a:p>
        </p:txBody>
      </p:sp>
      <p:sp>
        <p:nvSpPr>
          <p:cNvPr id="14" name="fb">
            <a:extLst>
              <a:ext uri="{FF2B5EF4-FFF2-40B4-BE49-F238E27FC236}">
                <a16:creationId xmlns:a16="http://schemas.microsoft.com/office/drawing/2014/main" id="{1FCE20DA-3A75-7D44-7D3B-3104AFA6D6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7241" y="4782767"/>
            <a:ext cx="3699476" cy="34132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Facebook </a:t>
            </a:r>
            <a:r>
              <a:rPr lang="de-AT" dirty="0" err="1"/>
              <a:t>account</a:t>
            </a:r>
            <a:endParaRPr lang="de-AT" dirty="0"/>
          </a:p>
        </p:txBody>
      </p:sp>
      <p:sp>
        <p:nvSpPr>
          <p:cNvPr id="15" name="email">
            <a:extLst>
              <a:ext uri="{FF2B5EF4-FFF2-40B4-BE49-F238E27FC236}">
                <a16:creationId xmlns:a16="http://schemas.microsoft.com/office/drawing/2014/main" id="{CE3978AE-B2C6-5D72-229F-BA21351AC2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7241" y="4281962"/>
            <a:ext cx="3699476" cy="34132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E-Mail Adresse</a:t>
            </a:r>
          </a:p>
        </p:txBody>
      </p:sp>
      <p:sp>
        <p:nvSpPr>
          <p:cNvPr id="17" name="verfasser">
            <a:extLst>
              <a:ext uri="{FF2B5EF4-FFF2-40B4-BE49-F238E27FC236}">
                <a16:creationId xmlns:a16="http://schemas.microsoft.com/office/drawing/2014/main" id="{191EB699-7BF8-F234-E300-71567549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403410"/>
            <a:ext cx="6681662" cy="341326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VERFASSER*IN@UNILEOBEN.AC.AT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3A45689-D294-12F6-4973-327FE889EA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5CD96D7-3773-A6AB-8019-F7BC456E74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7658" y="4839130"/>
            <a:ext cx="228600" cy="2286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315A2A2-4835-DEF4-9E74-956C07CFA5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7658" y="5339935"/>
            <a:ext cx="228600" cy="2286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C9E65D5-8B0F-3CF8-591B-1041760C46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7658" y="4360128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ft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n-n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CC7B895-0617-1948-BF97-EAC47F72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704960"/>
            <a:ext cx="4716000" cy="216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st Grotesk" panose="020B0504030402000203" pitchFamily="34" charset="77"/>
              <a:ea typeface="+mn-ea"/>
              <a:cs typeface="+mn-cs"/>
            </a:endParaRPr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5E55CCA-6392-1F93-5DAA-B3B06248C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37F9980-1D57-624A-91F7-9D2899B508AA}"/>
              </a:ext>
            </a:extLst>
          </p:cNvPr>
          <p:cNvSpPr txBox="1">
            <a:spLocks/>
          </p:cNvSpPr>
          <p:nvPr userDrawn="1"/>
        </p:nvSpPr>
        <p:spPr>
          <a:xfrm>
            <a:off x="838200" y="1640483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tx1"/>
                </a:solidFill>
              </a:rPr>
              <a:t>Funnel</a:t>
            </a:r>
            <a:r>
              <a:rPr lang="de-DE" b="1" dirty="0">
                <a:solidFill>
                  <a:schemeClr val="tx1"/>
                </a:solidFill>
              </a:rPr>
              <a:t> Display Fett</a:t>
            </a:r>
            <a:endParaRPr lang="de-AT" b="1" dirty="0">
              <a:solidFill>
                <a:schemeClr val="tx1"/>
              </a:solidFill>
            </a:endParaRP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A50A841C-2366-DD93-1996-CB92E4C41528}"/>
              </a:ext>
            </a:extLst>
          </p:cNvPr>
          <p:cNvSpPr txBox="1">
            <a:spLocks/>
          </p:cNvSpPr>
          <p:nvPr userDrawn="1"/>
        </p:nvSpPr>
        <p:spPr>
          <a:xfrm>
            <a:off x="838200" y="2397772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Regular</a:t>
            </a:r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BF99A5DB-CBD9-ACDD-F4E8-FF64C6DB302B}"/>
              </a:ext>
            </a:extLst>
          </p:cNvPr>
          <p:cNvSpPr txBox="1">
            <a:spLocks/>
          </p:cNvSpPr>
          <p:nvPr userDrawn="1"/>
        </p:nvSpPr>
        <p:spPr>
          <a:xfrm>
            <a:off x="838200" y="3080444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Kursiv</a:t>
            </a:r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A5A05707-29A0-7EA0-98D7-FCDC324B702E}"/>
              </a:ext>
            </a:extLst>
          </p:cNvPr>
          <p:cNvSpPr txBox="1">
            <a:spLocks/>
          </p:cNvSpPr>
          <p:nvPr userDrawn="1"/>
        </p:nvSpPr>
        <p:spPr>
          <a:xfrm>
            <a:off x="838200" y="3837733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Fett</a:t>
            </a:r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2961C47E-1C5C-C6EA-9DD6-3948BD3BF7EA}"/>
              </a:ext>
            </a:extLst>
          </p:cNvPr>
          <p:cNvSpPr txBox="1">
            <a:spLocks/>
          </p:cNvSpPr>
          <p:nvPr userDrawn="1"/>
        </p:nvSpPr>
        <p:spPr>
          <a:xfrm>
            <a:off x="838200" y="4589579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Fett Kursiv</a:t>
            </a:r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7EB6158D-1DE6-012C-3AF5-3FF616A4B321}"/>
              </a:ext>
            </a:extLst>
          </p:cNvPr>
          <p:cNvSpPr txBox="1">
            <a:spLocks/>
          </p:cNvSpPr>
          <p:nvPr userDrawn="1"/>
        </p:nvSpPr>
        <p:spPr>
          <a:xfrm>
            <a:off x="838200" y="504549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r>
              <a:rPr lang="de-DE" dirty="0"/>
              <a:t>Schriftenchart</a:t>
            </a:r>
            <a:endParaRPr lang="de-A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hell_Claim_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B8A3D34-DC8C-4FC6-A49F-4A0910E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C84391-4AA2-972B-FA25-83DC1DACCA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3043" y="272539"/>
            <a:ext cx="1019076" cy="9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hell_ohne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B8A3D34-DC8C-4FC6-A49F-4A0910E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C84391-4AA2-972B-FA25-83DC1DACCA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3043" y="272539"/>
            <a:ext cx="1019076" cy="9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dunkel_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E5E3C0-C281-7423-2D0F-0CD7C4E9FE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C1F9D27C-8059-07F4-FB78-0F0906A1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10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dunkel_Claim_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E5E3C0-C281-7423-2D0F-0CD7C4E9FE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C1F9D27C-8059-07F4-FB78-0F0906A1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53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dunkel_ohne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E5E3C0-C281-7423-2D0F-0CD7C4E9FE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C1F9D27C-8059-07F4-FB78-0F0906A1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95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r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85053EF8-FC76-CFFE-5280-4CD1D1A23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16" name="Foto">
            <a:extLst>
              <a:ext uri="{FF2B5EF4-FFF2-40B4-BE49-F238E27FC236}">
                <a16:creationId xmlns:a16="http://schemas.microsoft.com/office/drawing/2014/main" id="{95C07462-2040-45D6-9485-1164099D75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6406" cy="6214418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Foto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F202F0B2-940F-448F-BC55-722AD79BF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0814" y="2410267"/>
            <a:ext cx="6352986" cy="3635701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">
            <a:extLst>
              <a:ext uri="{FF2B5EF4-FFF2-40B4-BE49-F238E27FC236}">
                <a16:creationId xmlns:a16="http://schemas.microsoft.com/office/drawing/2014/main" id="{FA3A7790-BE3A-49A8-BBCC-35B27C443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14" y="812031"/>
            <a:ext cx="6352986" cy="1422349"/>
          </a:xfrm>
        </p:spPr>
        <p:txBody>
          <a:bodyPr anchor="b">
            <a:normAutofit/>
          </a:bodyPr>
          <a:lstStyle>
            <a:lvl1pPr algn="l">
              <a:defRPr sz="2800" b="1" i="0" spc="0">
                <a:latin typeface="Funnel Display" pitchFamily="2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/>
              <a:t>Vorname Nachname</a:t>
            </a:r>
            <a:br>
              <a:rPr lang="de-DE" dirty="0"/>
            </a:br>
            <a:r>
              <a:rPr lang="de-DE" dirty="0"/>
              <a:t>Funktion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561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n-n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90A4ABD3-FA37-A3CC-A858-A9BDA4D1C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758722"/>
            <a:ext cx="4055542" cy="2883234"/>
          </a:xfrm>
        </p:spPr>
        <p:txBody>
          <a:bodyPr lIns="0" anchor="ctr"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CC7B895-0617-1948-BF97-EAC47F72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704960"/>
            <a:ext cx="4716000" cy="216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st Grotesk" panose="020B0504030402000203" pitchFamily="34" charset="77"/>
              <a:ea typeface="+mn-ea"/>
              <a:cs typeface="+mn-cs"/>
            </a:endParaRPr>
          </a:p>
        </p:txBody>
      </p:sp>
      <p:sp>
        <p:nvSpPr>
          <p:cNvPr id="15" name="titel">
            <a:extLst>
              <a:ext uri="{FF2B5EF4-FFF2-40B4-BE49-F238E27FC236}">
                <a16:creationId xmlns:a16="http://schemas.microsoft.com/office/drawing/2014/main" id="{82889405-327B-DF41-DF59-1FDF5952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445"/>
            <a:ext cx="5422900" cy="2101255"/>
          </a:xfrm>
        </p:spPr>
        <p:txBody>
          <a:bodyPr lIns="0" anchor="b"/>
          <a:lstStyle>
            <a:lvl1pPr algn="l"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5E55CCA-6392-1F93-5DAA-B3B06248C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5620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AFE57160-2FA1-4A69-B3AA-1FDDE9B5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42A014B9-C9E9-412E-91EE-78986A56D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8FDDAE6-7F5C-44BF-A66C-85146AE0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i="0">
                <a:latin typeface="Funnel Display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5FD987E1-92A3-52EE-7139-BDCE3DEA1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9863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EC7AD338-CA61-57AC-17E9-EAD90B2C1D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57306"/>
            <a:ext cx="12192000" cy="8128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0ABC47AE-F038-42F9-91B8-ECCC89DF2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fld id="{1C8EECE4-14AA-4CCE-9D23-B5448B5AC3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CFADD62A-728B-BD82-DD69-199FC085B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C6F2C4B8-BE91-4E55-A984-EAD25366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2F2875C-AE98-46D6-8965-9128EF82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5041AD-E111-90AD-0CC2-067F959038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52199" y="230188"/>
            <a:ext cx="687219" cy="4591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3ECB94B-E1B6-976F-038F-4EACBD935385}"/>
              </a:ext>
            </a:extLst>
          </p:cNvPr>
          <p:cNvSpPr txBox="1"/>
          <p:nvPr userDrawn="1"/>
        </p:nvSpPr>
        <p:spPr>
          <a:xfrm>
            <a:off x="749300" y="6478929"/>
            <a:ext cx="10198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Versetz’ Berge</a:t>
            </a:r>
            <a:endParaRPr lang="de-DE" sz="15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4" r:id="rId2"/>
    <p:sldLayoutId id="2147483735" r:id="rId3"/>
    <p:sldLayoutId id="2147483732" r:id="rId4"/>
    <p:sldLayoutId id="2147483736" r:id="rId5"/>
    <p:sldLayoutId id="2147483737" r:id="rId6"/>
    <p:sldLayoutId id="2147483726" r:id="rId7"/>
    <p:sldLayoutId id="2147483681" r:id="rId8"/>
    <p:sldLayoutId id="2147483650" r:id="rId9"/>
    <p:sldLayoutId id="2147483654" r:id="rId10"/>
    <p:sldLayoutId id="2147483655" r:id="rId11"/>
    <p:sldLayoutId id="2147483675" r:id="rId12"/>
    <p:sldLayoutId id="2147483676" r:id="rId13"/>
    <p:sldLayoutId id="2147483652" r:id="rId14"/>
    <p:sldLayoutId id="2147483673" r:id="rId15"/>
    <p:sldLayoutId id="2147483674" r:id="rId16"/>
    <p:sldLayoutId id="2147483672" r:id="rId17"/>
    <p:sldLayoutId id="2147483733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Funnel Displ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54D9E760-26ED-8DD7-B798-0ADD9FBC2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35B435-0563-1106-F154-A3E94CA87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75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AD384C4-F300-60ED-F760-91196B59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106C0C-6BB1-044E-4DEE-07AB46B9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BE678F-EFD7-8E45-964E-80300F05B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1100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B2AD5FB-086D-D74B-028F-2D313873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01402D-E06F-ACC9-4BBB-70121B7E9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8254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161944-C99D-1B7F-9081-10AE59EB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BF5CCF-331C-5BE7-B469-7A81902F63DF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6E8826-C368-B15F-47AD-1D90C42D2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783F7B-BED7-E170-C862-98D1204C9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1497F3-10CF-9530-83D2-34A45C1B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14922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ECA130-57DF-5597-ED3D-004B0D4B5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t>13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B327C6D-01F5-B4FE-9BB6-029A2B9D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EDCAE55-DFFB-A24A-C489-33F5F25B88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8B3A968-17B3-160F-2FFF-59C74E53F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B8FD76-9E8F-3E2B-C3DB-AF19099A1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3331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53AEE2F-D775-8DAD-2EF6-820E8CFF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A35673-BF62-A7B3-009F-FE23C25BCA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E8E756-F240-C38A-D1BA-F10A2B905D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7FA6E61-D1F3-80C1-34EC-CA44186F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230272-1C24-E221-69CD-4DBD8B4F4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17123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7E9E9FF-1452-86D3-0BC0-03DEF97F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8C0646-E345-F78E-2A8D-BC7BD67BD9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20516C-5EF9-0E73-EB2D-F50B5A7A1F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49721C1-5C09-FB80-6ACD-CF92E6270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736022-BAF1-A7B3-DEF9-1128CCCC9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888D772-7DB2-E4FC-8889-920451694F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2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F323F2C-CF5A-4FF0-088B-28989A12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2A0A60-5679-1A6F-ABDB-BACE531431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4E3814F-54BA-1C8E-D6C5-71E7CAB6E4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B4C979B-BE0D-B22B-38E9-90D09311A83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AC4C739-5AD0-01CF-27A3-62B1D8DE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0FEFB1C-BCFE-97CB-8113-E0718BE5E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0253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4FA41A-9AC6-7961-EFFF-902FB9E253B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0075592-13AF-5649-BBE5-4EE890A446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3259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5B38C34-6448-3511-B2D5-7D858045A6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C6052D-E2D4-A6B6-E33E-2CAAFF84E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BAC80F-EC00-358C-6616-5DF70249FC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A76140-02FE-730C-DDB9-267FB5D6F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23FE91-7333-F6CC-F382-987973C804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3C4D215-1D21-E21C-7E2B-ECD1B9CB8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89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D29C9D-39AF-9A6A-4583-F6A08ABD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C50EE-D959-23A1-E45D-F17E684C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334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51CB5D6-E12D-F668-1594-D7BD5785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AA78-FADA-4C9D-920F-97F95683153E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00F01C-79FE-E42F-D800-13D11AE13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  <a:endParaRPr lang="de-AT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B804A74-38FC-DAC4-5A09-FE3958665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F98582-DAE5-601A-B931-D475F10673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03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AB721A4-0BB1-B3C5-223E-1A80AD70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AA78-FADA-4C9D-920F-97F95683153E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954A15-9100-4C9D-EE7D-23FEEC738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  <a:endParaRPr lang="de-AT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CFF5E8E-4AE3-A9CE-5F16-768770503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FB95AC5-3881-7CFF-447C-AD33F4C72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79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7335B56-A803-EA1D-4861-72021A74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AA78-FADA-4C9D-920F-97F95683153E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C778E6-C6D4-0245-1247-9E0CC9468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  <a:endParaRPr lang="de-AT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FC15844-1BBD-E326-2615-66468B1FA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B495847-AF6B-4941-87EA-4B6F2BD931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80B0-5B2F-FA80-8996-58A8B8F80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3220CC1-A154-D09D-43E4-2A1FFE3F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AA78-FADA-4C9D-920F-97F95683153E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AA66A9-77EE-AC5C-2087-434302434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  <a:endParaRPr lang="de-AT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461C3176-85DA-B434-D0AA-82587F641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CF318EE-D31D-ECFF-FA0F-A6EA39B8A9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25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384522E-36B5-65DE-6ABF-D39260CE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2AA78-FADA-4C9D-920F-97F95683153E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2FC0DA-6F62-B8E9-CEB1-22819302E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  <a:endParaRPr lang="de-AT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AF7A5591-6E20-4033-17AD-0D617BA054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D4AB41E-06D9-42A4-BF31-2B1CA60DF8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53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E4653D-090F-4218-5BBE-5E92082E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t>7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E758D6-4B27-6456-0762-28921061D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1A5A4FB-257C-CA12-F9DF-1D2BAE2BE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AD4227-EBE7-62AD-CDDE-7980C14EE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5AFFA10-79DC-CAB0-DB8F-AEBAB75F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AC46D48-9E06-EEFF-8A46-D98E205C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96D53D-8343-92AC-1113-5539D15EC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444FB4B-9488-D45A-075A-51B9612F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31576A-97DD-BB65-C9DD-A4BDFB837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0390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573EB3-DE84-9F6B-53A3-8DFD889B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5411A4-3E9A-DE1E-9ADC-F95B54A4F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57F06D6-6CF7-CE13-8642-A319DD8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8C3FF2-222D-D01A-B722-B94008127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16683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U Vorlage ">
  <a:themeElements>
    <a:clrScheme name="MONTAN_Farbpalette">
      <a:dk1>
        <a:srgbClr val="000000"/>
      </a:dk1>
      <a:lt1>
        <a:srgbClr val="FFFFFF"/>
      </a:lt1>
      <a:dk2>
        <a:srgbClr val="00727D"/>
      </a:dk2>
      <a:lt2>
        <a:srgbClr val="EAEFF1"/>
      </a:lt2>
      <a:accent1>
        <a:srgbClr val="00727D"/>
      </a:accent1>
      <a:accent2>
        <a:srgbClr val="00FFFF"/>
      </a:accent2>
      <a:accent3>
        <a:srgbClr val="C9D7DC"/>
      </a:accent3>
      <a:accent4>
        <a:srgbClr val="0E434B"/>
      </a:accent4>
      <a:accent5>
        <a:srgbClr val="808080"/>
      </a:accent5>
      <a:accent6>
        <a:srgbClr val="1C2628"/>
      </a:accent6>
      <a:hlink>
        <a:srgbClr val="0E434B"/>
      </a:hlink>
      <a:folHlink>
        <a:srgbClr val="1C262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50721_MON_PPT_Masterfolien_Standard.pptx" id="{8812409A-A80B-4B72-8D9F-A1683E8BE90E}" vid="{DCAD0FB9-364A-48DF-B191-F161FB1E760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 Vorlage </Template>
  <TotalTime>0</TotalTime>
  <Words>108</Words>
  <Application>Microsoft Macintosh PowerPoint</Application>
  <PresentationFormat>Widescreen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Wingdings</vt:lpstr>
      <vt:lpstr>Arial</vt:lpstr>
      <vt:lpstr>Host Grotesk</vt:lpstr>
      <vt:lpstr>Funnel Display</vt:lpstr>
      <vt:lpstr>Calibri</vt:lpstr>
      <vt:lpstr>MU Vorlage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Nikolaus Dedic</dc:creator>
  <dc:description>Herausgegeben am 14.12.2023</dc:description>
  <cp:lastModifiedBy>Nikolaus Dedic</cp:lastModifiedBy>
  <cp:revision>1</cp:revision>
  <dcterms:created xsi:type="dcterms:W3CDTF">2026-05-27T12:55:38Z</dcterms:created>
  <dcterms:modified xsi:type="dcterms:W3CDTF">2026-05-27T12:56:02Z</dcterms:modified>
  <cp:category>Vorlage</cp:category>
  <cp:contentStatus>Version 1, 01.02.2024</cp:contentStatus>
</cp:coreProperties>
</file>