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21383625" cy="30275213"/>
  <p:notesSz cx="9875838" cy="14303375"/>
  <p:defaultTextStyle>
    <a:defPPr>
      <a:defRPr lang="en-US"/>
    </a:defPPr>
    <a:lvl1pPr marL="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6735">
          <p15:clr>
            <a:srgbClr val="A4A3A4"/>
          </p15:clr>
        </p15:guide>
        <p15:guide id="2" orient="horz" pos="953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727D"/>
    <a:srgbClr val="DCF5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24" d="100"/>
          <a:sy n="24" d="100"/>
        </p:scale>
        <p:origin x="2412" y="36"/>
      </p:cViewPr>
      <p:guideLst>
        <p:guide pos="6735"/>
        <p:guide orient="horz" pos="953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3156" y="120"/>
      </p:cViewPr>
      <p:guideLst/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5378DDE-5386-4B26-B901-932595A912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00" cy="717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1C2E20-2BC8-42E1-90FC-DC9DB91035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94350" y="0"/>
            <a:ext cx="4279900" cy="717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818CDB-BBC3-4595-9633-C273E60952E3}" type="datetimeFigureOut">
              <a:rPr lang="en-AT" smtClean="0"/>
              <a:t>26/05/2026</a:t>
            </a:fld>
            <a:endParaRPr lang="en-A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F1A091-C18F-4FB2-81CA-27AC3B587A5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3585825"/>
            <a:ext cx="4279900" cy="717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8BBEAC-DFF6-46D6-9B0F-1505E194777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94350" y="13585825"/>
            <a:ext cx="4279900" cy="717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62AD0-F7EB-48A1-91A0-1F44719C32CA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1749271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01202490" name="Kopfzeilenplatzhalt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4278677" cy="717353"/>
          </a:xfrm>
          <a:prstGeom prst="rect">
            <a:avLst/>
          </a:prstGeom>
        </p:spPr>
        <p:txBody>
          <a:bodyPr vert="horz" lIns="133045" tIns="66523" rIns="133045" bIns="66523" rtlCol="0"/>
          <a:lstStyle>
            <a:lvl1pPr algn="l">
              <a:defRPr sz="17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71676606" name="Datumsplatzhalter 2"/>
          <p:cNvSpPr>
            <a:spLocks noGrp="1"/>
          </p:cNvSpPr>
          <p:nvPr>
            <p:ph type="dt" idx="1"/>
          </p:nvPr>
        </p:nvSpPr>
        <p:spPr bwMode="auto">
          <a:xfrm>
            <a:off x="5594835" y="0"/>
            <a:ext cx="4278677" cy="717353"/>
          </a:xfrm>
          <a:prstGeom prst="rect">
            <a:avLst/>
          </a:prstGeom>
        </p:spPr>
        <p:txBody>
          <a:bodyPr vert="horz" lIns="133045" tIns="66523" rIns="133045" bIns="66523" rtlCol="0"/>
          <a:lstStyle>
            <a:lvl1pPr algn="r">
              <a:defRPr sz="1700"/>
            </a:lvl1pPr>
          </a:lstStyle>
          <a:p>
            <a:pPr>
              <a:defRPr/>
            </a:pPr>
            <a:fld id="{47A7DD4D-1875-4B63-AAE9-B627383A3569}" type="datetimeFigureOut">
              <a:rPr lang="de-AT"/>
              <a:t>26.05.2026</a:t>
            </a:fld>
            <a:endParaRPr lang="de-AT"/>
          </a:p>
        </p:txBody>
      </p:sp>
      <p:sp>
        <p:nvSpPr>
          <p:cNvPr id="753154908" name="Folienbildplatzhalt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233738" y="1789113"/>
            <a:ext cx="3408362" cy="4826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045" tIns="66523" rIns="133045" bIns="66523" rtlCol="0" anchor="ctr"/>
          <a:lstStyle/>
          <a:p>
            <a:pPr>
              <a:defRPr/>
            </a:pPr>
            <a:endParaRPr lang="de-AT"/>
          </a:p>
        </p:txBody>
      </p:sp>
      <p:sp>
        <p:nvSpPr>
          <p:cNvPr id="1467458721" name="Notizen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988283" y="6883829"/>
            <a:ext cx="7899274" cy="5630762"/>
          </a:xfrm>
          <a:prstGeom prst="rect">
            <a:avLst/>
          </a:prstGeom>
        </p:spPr>
        <p:txBody>
          <a:bodyPr vert="horz" lIns="133045" tIns="66523" rIns="133045" bIns="66523" rtlCol="0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de-AT"/>
          </a:p>
        </p:txBody>
      </p:sp>
      <p:sp>
        <p:nvSpPr>
          <p:cNvPr id="483750386" name="Fußzeilenplatzhalter 5"/>
          <p:cNvSpPr>
            <a:spLocks noGrp="1"/>
          </p:cNvSpPr>
          <p:nvPr>
            <p:ph type="ftr" sz="quarter" idx="4"/>
          </p:nvPr>
        </p:nvSpPr>
        <p:spPr bwMode="auto">
          <a:xfrm>
            <a:off x="0" y="13586022"/>
            <a:ext cx="4278677" cy="717353"/>
          </a:xfrm>
          <a:prstGeom prst="rect">
            <a:avLst/>
          </a:prstGeom>
        </p:spPr>
        <p:txBody>
          <a:bodyPr vert="horz" lIns="133045" tIns="66523" rIns="133045" bIns="66523" rtlCol="0" anchor="b"/>
          <a:lstStyle>
            <a:lvl1pPr algn="l">
              <a:defRPr sz="17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98479287" name="Foliennummernplatzhalter 6"/>
          <p:cNvSpPr>
            <a:spLocks noGrp="1"/>
          </p:cNvSpPr>
          <p:nvPr>
            <p:ph type="sldNum" sz="quarter" idx="5"/>
          </p:nvPr>
        </p:nvSpPr>
        <p:spPr bwMode="auto">
          <a:xfrm>
            <a:off x="5594835" y="13586022"/>
            <a:ext cx="4278677" cy="717353"/>
          </a:xfrm>
          <a:prstGeom prst="rect">
            <a:avLst/>
          </a:prstGeom>
        </p:spPr>
        <p:txBody>
          <a:bodyPr vert="horz" lIns="133045" tIns="66523" rIns="133045" bIns="66523" rtlCol="0" anchor="b"/>
          <a:lstStyle>
            <a:lvl1pPr algn="r">
              <a:defRPr sz="1700"/>
            </a:lvl1pPr>
          </a:lstStyle>
          <a:p>
            <a:pPr>
              <a:defRPr/>
            </a:pPr>
            <a:fld id="{4C846B9F-A459-402B-B659-47871ADBD436}" type="slidenum">
              <a:rPr lang="de-AT"/>
              <a:t>‹#›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B035C1-63FB-BC41-DD89-5468A39385F9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23112987" name="Slide Image Placeholder 1">
            <a:extLst>
              <a:ext uri="{FF2B5EF4-FFF2-40B4-BE49-F238E27FC236}">
                <a16:creationId xmlns:a16="http://schemas.microsoft.com/office/drawing/2014/main" id="{D2D82414-0E37-651D-C9BA-B70523D6BD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/>
        <p:txBody>
          <a:bodyPr/>
          <a:lstStyle/>
          <a:p>
            <a:endParaRPr lang="de-AT"/>
          </a:p>
        </p:txBody>
      </p:sp>
      <p:sp>
        <p:nvSpPr>
          <p:cNvPr id="1255811356" name="Notes Placeholder 2">
            <a:extLst>
              <a:ext uri="{FF2B5EF4-FFF2-40B4-BE49-F238E27FC236}">
                <a16:creationId xmlns:a16="http://schemas.microsoft.com/office/drawing/2014/main" id="{4728E56B-CE85-5DBE-4F2A-067B912EA85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605409019" name="Slide Number Placeholder 3">
            <a:extLst>
              <a:ext uri="{FF2B5EF4-FFF2-40B4-BE49-F238E27FC236}">
                <a16:creationId xmlns:a16="http://schemas.microsoft.com/office/drawing/2014/main" id="{EA1CEEAE-97B3-916C-8E7E-7DF196E0A5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39F4067-AEA9-5494-968E-BF58C4F069CC}" type="slidenum">
              <a:rPr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81576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8877223" name="Title 1"/>
          <p:cNvSpPr>
            <a:spLocks noGrp="1"/>
          </p:cNvSpPr>
          <p:nvPr>
            <p:ph type="ctrTitle"/>
          </p:nvPr>
        </p:nvSpPr>
        <p:spPr bwMode="auto">
          <a:xfrm>
            <a:off x="1603772" y="4954765"/>
            <a:ext cx="18176081" cy="10540259"/>
          </a:xfrm>
          <a:prstGeom prst="rect">
            <a:avLst/>
          </a:prstGeom>
        </p:spPr>
        <p:txBody>
          <a:bodyPr anchor="b"/>
          <a:lstStyle>
            <a:lvl1pPr algn="ctr">
              <a:defRPr sz="1405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365104915" name="Subtitle 2"/>
          <p:cNvSpPr>
            <a:spLocks noGrp="1"/>
          </p:cNvSpPr>
          <p:nvPr>
            <p:ph type="subTitle" idx="1"/>
          </p:nvPr>
        </p:nvSpPr>
        <p:spPr bwMode="auto">
          <a:xfrm>
            <a:off x="2672953" y="15901497"/>
            <a:ext cx="16037719" cy="730949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5600"/>
            </a:lvl1pPr>
            <a:lvl2pPr marL="1069162" indent="0" algn="ctr">
              <a:buNone/>
              <a:defRPr sz="4700"/>
            </a:lvl2pPr>
            <a:lvl3pPr marL="2138324" indent="0" algn="ctr">
              <a:buNone/>
              <a:defRPr sz="4200"/>
            </a:lvl3pPr>
            <a:lvl4pPr marL="3207487" indent="0" algn="ctr">
              <a:buNone/>
              <a:defRPr sz="3750"/>
            </a:lvl4pPr>
            <a:lvl5pPr marL="4276649" indent="0" algn="ctr">
              <a:buNone/>
              <a:defRPr sz="3750"/>
            </a:lvl5pPr>
            <a:lvl6pPr marL="5345811" indent="0" algn="ctr">
              <a:buNone/>
              <a:defRPr sz="3750"/>
            </a:lvl6pPr>
            <a:lvl7pPr marL="6414973" indent="0" algn="ctr">
              <a:buNone/>
              <a:defRPr sz="3750"/>
            </a:lvl7pPr>
            <a:lvl8pPr marL="7484135" indent="0" algn="ctr">
              <a:buNone/>
              <a:defRPr sz="3750"/>
            </a:lvl8pPr>
            <a:lvl9pPr marL="8553298" indent="0" algn="ctr">
              <a:buNone/>
              <a:defRPr sz="3750"/>
            </a:lvl9pPr>
          </a:lstStyle>
          <a:p>
            <a:pPr>
              <a:defRPr/>
            </a:pPr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831548526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1470124" y="28060643"/>
            <a:ext cx="4811316" cy="16118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21B79EB-101E-4D39-8356-9BED6F512F60}" type="datetimeFigureOut">
              <a:rPr lang="de-AT"/>
              <a:t>26.05.2026</a:t>
            </a:fld>
            <a:endParaRPr lang="de-AT"/>
          </a:p>
        </p:txBody>
      </p:sp>
      <p:sp>
        <p:nvSpPr>
          <p:cNvPr id="1375020725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7083326" y="28060643"/>
            <a:ext cx="7216973" cy="16118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AT"/>
          </a:p>
        </p:txBody>
      </p:sp>
      <p:sp>
        <p:nvSpPr>
          <p:cNvPr id="272420419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5102185" y="28060643"/>
            <a:ext cx="4811316" cy="16118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B0E90D9-B0BC-4C21-9EBA-F74AC495005E}" type="slidenum">
              <a:rPr lang="de-AT"/>
              <a:t>‹#›</a:t>
            </a:fld>
            <a:endParaRPr lang="de-AT"/>
          </a:p>
        </p:txBody>
      </p:sp>
      <p:sp>
        <p:nvSpPr>
          <p:cNvPr id="2113389174" name="Rechteck 6"/>
          <p:cNvSpPr/>
          <p:nvPr userDrawn="1"/>
        </p:nvSpPr>
        <p:spPr bwMode="auto">
          <a:xfrm>
            <a:off x="0" y="0"/>
            <a:ext cx="21383624" cy="2340603"/>
          </a:xfrm>
          <a:prstGeom prst="rect">
            <a:avLst/>
          </a:prstGeom>
          <a:solidFill>
            <a:srgbClr val="00727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24635896" name="Title 1"/>
          <p:cNvSpPr>
            <a:spLocks noGrp="1"/>
          </p:cNvSpPr>
          <p:nvPr>
            <p:ph type="title"/>
          </p:nvPr>
        </p:nvSpPr>
        <p:spPr bwMode="auto">
          <a:xfrm>
            <a:off x="1470124" y="1611882"/>
            <a:ext cx="18443377" cy="58518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1274996642" name="Content Placeholder 2"/>
          <p:cNvSpPr>
            <a:spLocks noGrp="1"/>
          </p:cNvSpPr>
          <p:nvPr>
            <p:ph idx="1"/>
          </p:nvPr>
        </p:nvSpPr>
        <p:spPr bwMode="auto">
          <a:xfrm>
            <a:off x="1470124" y="8059374"/>
            <a:ext cx="18443377" cy="19209344"/>
          </a:xfrm>
          <a:prstGeom prst="rect">
            <a:avLst/>
          </a:prstGeom>
        </p:spPr>
        <p:txBody>
          <a:bodyPr/>
          <a:lstStyle/>
          <a:p>
            <a:pPr lvl="0">
              <a:defRPr/>
            </a:pPr>
            <a:r>
              <a:rPr lang="de-DE" dirty="0"/>
              <a:t>Mastertextformat bearbeiten</a:t>
            </a:r>
            <a:endParaRPr dirty="0"/>
          </a:p>
          <a:p>
            <a:pPr lvl="1">
              <a:defRPr/>
            </a:pPr>
            <a:r>
              <a:rPr lang="de-DE" dirty="0"/>
              <a:t>Zweite Ebene</a:t>
            </a:r>
            <a:endParaRPr dirty="0"/>
          </a:p>
          <a:p>
            <a:pPr lvl="2">
              <a:defRPr/>
            </a:pPr>
            <a:r>
              <a:rPr lang="de-DE" dirty="0"/>
              <a:t>Dritte Ebene</a:t>
            </a:r>
            <a:endParaRPr dirty="0"/>
          </a:p>
          <a:p>
            <a:pPr lvl="3">
              <a:defRPr/>
            </a:pPr>
            <a:r>
              <a:rPr lang="de-DE" dirty="0"/>
              <a:t>Vierte Ebene</a:t>
            </a:r>
            <a:endParaRPr dirty="0"/>
          </a:p>
          <a:p>
            <a:pPr lvl="4">
              <a:defRPr/>
            </a:pPr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653947812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7083326" y="28060643"/>
            <a:ext cx="7216973" cy="16118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AT"/>
          </a:p>
        </p:txBody>
      </p:sp>
      <p:sp>
        <p:nvSpPr>
          <p:cNvPr id="1154487059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5102185" y="28060643"/>
            <a:ext cx="4811316" cy="16118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B0E90D9-B0BC-4C21-9EBA-F74AC495005E}" type="slidenum">
              <a:rPr lang="de-AT"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1234DA4-9FD0-40A1-8E6F-6B83B621452F}"/>
              </a:ext>
            </a:extLst>
          </p:cNvPr>
          <p:cNvSpPr/>
          <p:nvPr userDrawn="1"/>
        </p:nvSpPr>
        <p:spPr bwMode="auto">
          <a:xfrm>
            <a:off x="0" y="25565100"/>
            <a:ext cx="21383625" cy="4710113"/>
          </a:xfrm>
          <a:prstGeom prst="rect">
            <a:avLst/>
          </a:prstGeom>
          <a:solidFill>
            <a:schemeClr val="tx1">
              <a:lumMod val="75000"/>
              <a:lumOff val="2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T"/>
          </a:p>
        </p:txBody>
      </p:sp>
      <p:pic>
        <p:nvPicPr>
          <p:cNvPr id="1581205508" name="Grafik 11"/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/>
        </p:blipFill>
        <p:spPr bwMode="auto">
          <a:xfrm>
            <a:off x="1" y="28848705"/>
            <a:ext cx="21383624" cy="1426508"/>
          </a:xfrm>
          <a:prstGeom prst="rect">
            <a:avLst/>
          </a:prstGeom>
        </p:spPr>
      </p:pic>
      <p:sp>
        <p:nvSpPr>
          <p:cNvPr id="1758224945" name="Rechteck 6"/>
          <p:cNvSpPr/>
          <p:nvPr userDrawn="1"/>
        </p:nvSpPr>
        <p:spPr bwMode="auto">
          <a:xfrm>
            <a:off x="0" y="-128953"/>
            <a:ext cx="21383624" cy="2258968"/>
          </a:xfrm>
          <a:prstGeom prst="rect">
            <a:avLst/>
          </a:prstGeom>
          <a:solidFill>
            <a:srgbClr val="00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AT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56DF33-40AF-440B-BA0A-8A4D809E9BF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" y="-76201"/>
            <a:ext cx="21383625" cy="30351413"/>
          </a:xfrm>
          <a:prstGeom prst="rect">
            <a:avLst/>
          </a:prstGeom>
        </p:spPr>
      </p:pic>
      <p:pic>
        <p:nvPicPr>
          <p:cNvPr id="256082972" name="Grafik 8"/>
          <p:cNvPicPr>
            <a:picLocks noChangeAspect="1"/>
          </p:cNvPicPr>
          <p:nvPr userDrawn="1"/>
        </p:nvPicPr>
        <p:blipFill>
          <a:blip r:embed="rId7"/>
          <a:stretch/>
        </p:blipFill>
        <p:spPr bwMode="auto">
          <a:xfrm>
            <a:off x="825390" y="239486"/>
            <a:ext cx="1809773" cy="1698171"/>
          </a:xfrm>
          <a:prstGeom prst="rect">
            <a:avLst/>
          </a:prstGeom>
        </p:spPr>
      </p:pic>
      <p:sp>
        <p:nvSpPr>
          <p:cNvPr id="2034254788" name="Textfeld 14"/>
          <p:cNvSpPr txBox="1"/>
          <p:nvPr userDrawn="1"/>
        </p:nvSpPr>
        <p:spPr bwMode="auto">
          <a:xfrm>
            <a:off x="3943596" y="258141"/>
            <a:ext cx="12926137" cy="1672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defRPr/>
            </a:pPr>
            <a:r>
              <a:rPr lang="en-US" sz="5000" b="1" dirty="0">
                <a:solidFill>
                  <a:schemeClr val="bg1"/>
                </a:solidFill>
                <a:latin typeface="Funnel Display"/>
                <a:ea typeface="Calibri"/>
                <a:cs typeface="Calibri"/>
              </a:rPr>
              <a:t>Cluster of Excellence: Materials</a:t>
            </a:r>
          </a:p>
          <a:p>
            <a:pPr algn="ctr">
              <a:lnSpc>
                <a:spcPct val="105000"/>
              </a:lnSpc>
              <a:defRPr/>
            </a:pPr>
            <a:r>
              <a:rPr lang="de-AT" sz="5000" b="1" u="none" dirty="0">
                <a:solidFill>
                  <a:schemeClr val="bg1"/>
                </a:solidFill>
                <a:latin typeface="Funnel Display"/>
                <a:ea typeface="Calibri"/>
                <a:cs typeface="Calibri"/>
              </a:rPr>
              <a:t>Kick-Off Event</a:t>
            </a:r>
            <a:endParaRPr lang="de-AT" sz="5000" u="none" dirty="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78470D0-3ED5-40BE-8B91-651763C71617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78166" y="239486"/>
            <a:ext cx="2735607" cy="12419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l" defTabSz="2138324" rtl="0">
        <a:lnSpc>
          <a:spcPct val="90000"/>
        </a:lnSpc>
        <a:spcBef>
          <a:spcPts val="0"/>
        </a:spcBef>
        <a:buNone/>
        <a:defRPr sz="10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>
        <a:lnSpc>
          <a:spcPct val="90000"/>
        </a:lnSpc>
        <a:spcBef>
          <a:spcPts val="2339"/>
        </a:spcBef>
        <a:buFont typeface="Arial"/>
        <a:buChar char="•"/>
        <a:defRPr sz="655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>
        <a:lnSpc>
          <a:spcPct val="90000"/>
        </a:lnSpc>
        <a:spcBef>
          <a:spcPts val="1169"/>
        </a:spcBef>
        <a:buFont typeface="Arial"/>
        <a:buChar char="•"/>
        <a:defRPr sz="56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>
        <a:lnSpc>
          <a:spcPct val="90000"/>
        </a:lnSpc>
        <a:spcBef>
          <a:spcPts val="1169"/>
        </a:spcBef>
        <a:buFont typeface="Arial"/>
        <a:buChar char="•"/>
        <a:defRPr sz="47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>
        <a:lnSpc>
          <a:spcPct val="90000"/>
        </a:lnSpc>
        <a:spcBef>
          <a:spcPts val="1169"/>
        </a:spcBef>
        <a:buFont typeface="Arial"/>
        <a:buChar char="•"/>
        <a:defRPr sz="4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>
        <a:lnSpc>
          <a:spcPct val="90000"/>
        </a:lnSpc>
        <a:spcBef>
          <a:spcPts val="1169"/>
        </a:spcBef>
        <a:buFont typeface="Arial"/>
        <a:buChar char="•"/>
        <a:defRPr sz="4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>
        <a:lnSpc>
          <a:spcPct val="90000"/>
        </a:lnSpc>
        <a:spcBef>
          <a:spcPts val="1169"/>
        </a:spcBef>
        <a:buFont typeface="Arial"/>
        <a:buChar char="•"/>
        <a:defRPr sz="4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>
        <a:lnSpc>
          <a:spcPct val="90000"/>
        </a:lnSpc>
        <a:spcBef>
          <a:spcPts val="1169"/>
        </a:spcBef>
        <a:buFont typeface="Arial"/>
        <a:buChar char="•"/>
        <a:defRPr sz="4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>
        <a:lnSpc>
          <a:spcPct val="90000"/>
        </a:lnSpc>
        <a:spcBef>
          <a:spcPts val="1169"/>
        </a:spcBef>
        <a:buFont typeface="Arial"/>
        <a:buChar char="•"/>
        <a:defRPr sz="4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>
        <a:lnSpc>
          <a:spcPct val="90000"/>
        </a:lnSpc>
        <a:spcBef>
          <a:spcPts val="1169"/>
        </a:spcBef>
        <a:buFont typeface="Arial"/>
        <a:buChar char="•"/>
        <a:defRPr sz="4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>
        <a:defRPr sz="4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>
        <a:defRPr sz="4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>
        <a:defRPr sz="4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>
        <a:defRPr sz="4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>
        <a:defRPr sz="4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>
        <a:defRPr sz="4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>
        <a:defRPr sz="4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>
        <a:defRPr sz="4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>
        <a:defRPr sz="4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B7446324-8C9C-223B-AA85-FFFECD8946F2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8" name="Picture 4" descr="2.018.300+ Grafiken, lizenzfreie Vektorgrafiken und Clipart zu Person Icon  - iStock | Man icon, Strichmännchen, Kopf icon">
            <a:extLst>
              <a:ext uri="{FF2B5EF4-FFF2-40B4-BE49-F238E27FC236}">
                <a16:creationId xmlns:a16="http://schemas.microsoft.com/office/drawing/2014/main" id="{661F30C7-CFEF-47A7-BAEA-3CF6C8D4983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52" t="13208" r="20171" b="13589"/>
          <a:stretch/>
        </p:blipFill>
        <p:spPr bwMode="auto">
          <a:xfrm>
            <a:off x="739125" y="25750731"/>
            <a:ext cx="2922102" cy="3596434"/>
          </a:xfrm>
          <a:prstGeom prst="rect">
            <a:avLst/>
          </a:prstGeom>
          <a:noFill/>
          <a:ln w="38100">
            <a:solidFill>
              <a:srgbClr val="00727D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A2F09C5-00E2-4A38-8B5D-6F088C3E9F18}"/>
              </a:ext>
            </a:extLst>
          </p:cNvPr>
          <p:cNvSpPr txBox="1"/>
          <p:nvPr/>
        </p:nvSpPr>
        <p:spPr>
          <a:xfrm>
            <a:off x="4094849" y="26271675"/>
            <a:ext cx="1295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727D"/>
                </a:solidFill>
              </a:rPr>
              <a:t>First Name Last Name</a:t>
            </a:r>
          </a:p>
          <a:p>
            <a:r>
              <a:rPr lang="en-US" sz="4000" dirty="0"/>
              <a:t>Department Materials Science</a:t>
            </a:r>
          </a:p>
          <a:p>
            <a:r>
              <a:rPr lang="en-US" sz="4000" dirty="0"/>
              <a:t>first.last@unileoben.ac.at</a:t>
            </a:r>
          </a:p>
          <a:p>
            <a:endParaRPr lang="en-AT" sz="4000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FAD52D0E-CD0A-4308-8497-0D8FABE51B7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44" t="8352" r="7791" b="8456"/>
          <a:stretch/>
        </p:blipFill>
        <p:spPr>
          <a:xfrm>
            <a:off x="18040350" y="26186871"/>
            <a:ext cx="2752726" cy="2724151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8E337689-C874-45D0-B2C5-D9518A84E831}"/>
              </a:ext>
            </a:extLst>
          </p:cNvPr>
          <p:cNvSpPr/>
          <p:nvPr/>
        </p:nvSpPr>
        <p:spPr bwMode="auto">
          <a:xfrm>
            <a:off x="206477" y="2354823"/>
            <a:ext cx="20942710" cy="2249747"/>
          </a:xfrm>
          <a:prstGeom prst="rect">
            <a:avLst/>
          </a:prstGeom>
          <a:solidFill>
            <a:schemeClr val="tx1">
              <a:lumMod val="75000"/>
              <a:lumOff val="2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/>
              <a:t>Title of the Poster</a:t>
            </a:r>
            <a:endParaRPr lang="en-AT" sz="5000" b="1" dirty="0"/>
          </a:p>
        </p:txBody>
      </p:sp>
    </p:spTree>
    <p:extLst>
      <p:ext uri="{BB962C8B-B14F-4D97-AF65-F5344CB8AC3E}">
        <p14:creationId xmlns:p14="http://schemas.microsoft.com/office/powerpoint/2010/main" val="4061173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Arial"/>
        <a:cs typeface="Arial"/>
      </a:majorFont>
      <a:minorFont>
        <a:latin typeface="Aptos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</Words>
  <Application>Microsoft Office PowerPoint</Application>
  <PresentationFormat>Custom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Funnel Display</vt:lpstr>
      <vt:lpstr>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Nicolai Aust</dc:creator>
  <cp:lastModifiedBy>BURTSCHER Michael</cp:lastModifiedBy>
  <cp:revision>112</cp:revision>
  <cp:lastPrinted>2026-04-20T08:05:28Z</cp:lastPrinted>
  <dcterms:created xsi:type="dcterms:W3CDTF">2024-02-12T07:42:50Z</dcterms:created>
  <dcterms:modified xsi:type="dcterms:W3CDTF">2026-05-26T10:03:10Z</dcterms:modified>
</cp:coreProperties>
</file>